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F17-B911-491F-A6FB-AF2E4BCF10AA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86F-2054-4B77-9F35-FD0E665A9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383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F17-B911-491F-A6FB-AF2E4BCF10AA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86F-2054-4B77-9F35-FD0E665A9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423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F17-B911-491F-A6FB-AF2E4BCF10AA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86F-2054-4B77-9F35-FD0E665A9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98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F17-B911-491F-A6FB-AF2E4BCF10AA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86F-2054-4B77-9F35-FD0E665A9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964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F17-B911-491F-A6FB-AF2E4BCF10AA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86F-2054-4B77-9F35-FD0E665A9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980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F17-B911-491F-A6FB-AF2E4BCF10AA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86F-2054-4B77-9F35-FD0E665A9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285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F17-B911-491F-A6FB-AF2E4BCF10AA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86F-2054-4B77-9F35-FD0E665A9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863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F17-B911-491F-A6FB-AF2E4BCF10AA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86F-2054-4B77-9F35-FD0E665A9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439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F17-B911-491F-A6FB-AF2E4BCF10AA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86F-2054-4B77-9F35-FD0E665A9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13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F17-B911-491F-A6FB-AF2E4BCF10AA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86F-2054-4B77-9F35-FD0E665A9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07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CF17-B911-491F-A6FB-AF2E4BCF10AA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586F-2054-4B77-9F35-FD0E665A9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679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CF17-B911-491F-A6FB-AF2E4BCF10AA}" type="datetimeFigureOut">
              <a:rPr lang="hr-HR" smtClean="0"/>
              <a:t>18.3.2021.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4586F-2054-4B77-9F35-FD0E665A9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586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Piet</a:t>
            </a:r>
            <a:r>
              <a:rPr lang="hr-HR" dirty="0" smtClean="0"/>
              <a:t> Mondrian</a:t>
            </a:r>
            <a:endParaRPr lang="hr-HR" dirty="0"/>
          </a:p>
        </p:txBody>
      </p:sp>
      <p:pic>
        <p:nvPicPr>
          <p:cNvPr id="5" name="Slika 4" descr="Zaslonski isječc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1562318" cy="1124107"/>
          </a:xfrm>
          <a:prstGeom prst="rect">
            <a:avLst/>
          </a:prstGeom>
        </p:spPr>
      </p:pic>
      <p:pic>
        <p:nvPicPr>
          <p:cNvPr id="6" name="Slika 5" descr="Zaslonski isječc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318" y="1122363"/>
            <a:ext cx="1185431" cy="1145917"/>
          </a:xfrm>
          <a:prstGeom prst="rect">
            <a:avLst/>
          </a:prstGeom>
        </p:spPr>
      </p:pic>
      <p:pic>
        <p:nvPicPr>
          <p:cNvPr id="8" name="Slika 7" descr="Zaslonski isječc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608" y="3949585"/>
            <a:ext cx="5830783" cy="36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Piet</a:t>
            </a:r>
            <a:r>
              <a:rPr lang="hr-HR" dirty="0" smtClean="0"/>
              <a:t> Mondrian, 1872. - 1944.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2902857"/>
            <a:ext cx="5181600" cy="3274106"/>
          </a:xfrm>
        </p:spPr>
        <p:txBody>
          <a:bodyPr/>
          <a:lstStyle/>
          <a:p>
            <a:r>
              <a:rPr lang="hr-HR" dirty="0" smtClean="0"/>
              <a:t>nizozemski slikar</a:t>
            </a:r>
          </a:p>
          <a:p>
            <a:r>
              <a:rPr lang="hr-HR" dirty="0"/>
              <a:t>o</a:t>
            </a:r>
            <a:r>
              <a:rPr lang="hr-HR" dirty="0" smtClean="0"/>
              <a:t>tac i ujak bili su mu slikari</a:t>
            </a:r>
          </a:p>
          <a:p>
            <a:r>
              <a:rPr lang="hr-HR" dirty="0"/>
              <a:t>š</a:t>
            </a:r>
            <a:r>
              <a:rPr lang="hr-HR" dirty="0" smtClean="0"/>
              <a:t>kolovao se za učitelja</a:t>
            </a:r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14424" y="2045381"/>
            <a:ext cx="3850223" cy="391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87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Mondrianove</a:t>
            </a:r>
            <a:r>
              <a:rPr lang="hr-HR" dirty="0" smtClean="0"/>
              <a:t> slike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Slikar je u jednoj fazi koristio samo osnovne boje. Koje su to boje?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CRVENA                                  ŽUTA                                PLAVA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635" y="2456542"/>
            <a:ext cx="2555422" cy="255542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1071" y="2405741"/>
            <a:ext cx="2657021" cy="2657021"/>
          </a:xfrm>
          <a:prstGeom prst="rect">
            <a:avLst/>
          </a:prstGeom>
        </p:spPr>
      </p:pic>
      <p:sp>
        <p:nvSpPr>
          <p:cNvPr id="6" name="Elipsa 5"/>
          <p:cNvSpPr/>
          <p:nvPr/>
        </p:nvSpPr>
        <p:spPr>
          <a:xfrm>
            <a:off x="8218714" y="2602138"/>
            <a:ext cx="2322288" cy="226422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572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93057" y="478972"/>
            <a:ext cx="10515600" cy="5581877"/>
          </a:xfrm>
        </p:spPr>
        <p:txBody>
          <a:bodyPr/>
          <a:lstStyle/>
          <a:p>
            <a:r>
              <a:rPr lang="hr-HR" dirty="0" smtClean="0"/>
              <a:t>Na slikama su izražene i crne crte i geometrijski oblici. Koje slike i oblike prepoznajete?</a:t>
            </a:r>
          </a:p>
          <a:p>
            <a:endParaRPr lang="hr-HR" dirty="0"/>
          </a:p>
          <a:p>
            <a:endParaRPr lang="hr-HR" dirty="0"/>
          </a:p>
        </p:txBody>
      </p:sp>
      <p:cxnSp>
        <p:nvCxnSpPr>
          <p:cNvPr id="5" name="Ravni poveznik 4"/>
          <p:cNvCxnSpPr/>
          <p:nvPr/>
        </p:nvCxnSpPr>
        <p:spPr>
          <a:xfrm>
            <a:off x="4180114" y="1611086"/>
            <a:ext cx="2423886" cy="42091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>
            <a:off x="1523999" y="2278742"/>
            <a:ext cx="5965372" cy="87085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Pravokutnik 8"/>
          <p:cNvSpPr/>
          <p:nvPr/>
        </p:nvSpPr>
        <p:spPr>
          <a:xfrm>
            <a:off x="8200571" y="2162629"/>
            <a:ext cx="3008086" cy="148045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1915886" y="4151086"/>
            <a:ext cx="1756228" cy="166914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722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Mondrianove</a:t>
            </a:r>
            <a:r>
              <a:rPr lang="hr-HR" dirty="0" smtClean="0"/>
              <a:t> slike</a:t>
            </a:r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87331" y="1825625"/>
            <a:ext cx="4351338" cy="4351338"/>
          </a:xfrm>
          <a:prstGeom prst="rect">
            <a:avLst/>
          </a:prstGeom>
        </p:spPr>
      </p:pic>
      <p:pic>
        <p:nvPicPr>
          <p:cNvPr id="8" name="Rezervirano mjesto sadržaja 7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058194"/>
            <a:ext cx="5181600" cy="388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Zadatak: osnovne boje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65266" y="1852321"/>
            <a:ext cx="10515600" cy="4351338"/>
          </a:xfrm>
        </p:spPr>
        <p:txBody>
          <a:bodyPr/>
          <a:lstStyle/>
          <a:p>
            <a:r>
              <a:rPr lang="hr-HR" dirty="0" smtClean="0"/>
              <a:t>Danas ćemo po uzoru na Mondriana naslikati list.</a:t>
            </a:r>
          </a:p>
          <a:p>
            <a:r>
              <a:rPr lang="hr-HR" dirty="0" smtClean="0"/>
              <a:t>Nacrtajte </a:t>
            </a:r>
            <a:r>
              <a:rPr lang="hr-HR" dirty="0" err="1" smtClean="0"/>
              <a:t>obrisnu</a:t>
            </a:r>
            <a:r>
              <a:rPr lang="hr-HR" dirty="0" smtClean="0"/>
              <a:t> crtu lista, zatim ravnalom i crnim flomasterom nacrtajte više ravnih crta koje tvore geometrijske likove. Dio kvadrata i pravokutnika obojite osnovnim bojama.</a:t>
            </a:r>
          </a:p>
          <a:p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50" y="3835400"/>
            <a:ext cx="2476500" cy="24765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929354" y="3171312"/>
            <a:ext cx="2739020" cy="3542156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98888">
            <a:off x="9270381" y="3513403"/>
            <a:ext cx="1828515" cy="2922525"/>
          </a:xfrm>
          <a:prstGeom prst="rect">
            <a:avLst/>
          </a:prstGeom>
        </p:spPr>
      </p:pic>
      <p:cxnSp>
        <p:nvCxnSpPr>
          <p:cNvPr id="5" name="Ravni poveznik sa strelicom 4"/>
          <p:cNvCxnSpPr/>
          <p:nvPr/>
        </p:nvCxnSpPr>
        <p:spPr>
          <a:xfrm>
            <a:off x="9008732" y="3882901"/>
            <a:ext cx="563884" cy="656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flipH="1">
            <a:off x="7775019" y="3906652"/>
            <a:ext cx="589846" cy="656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/>
          <p:cNvSpPr txBox="1"/>
          <p:nvPr/>
        </p:nvSpPr>
        <p:spPr>
          <a:xfrm>
            <a:off x="7998724" y="3511068"/>
            <a:ext cx="1774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OBRISNA CRTA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2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105</Words>
  <Application>Microsoft Office PowerPoint</Application>
  <PresentationFormat>Široki zaslon</PresentationFormat>
  <Paragraphs>20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Piet Mondrian</vt:lpstr>
      <vt:lpstr>Piet Mondrian, 1872. - 1944. </vt:lpstr>
      <vt:lpstr>Mondrianove slike</vt:lpstr>
      <vt:lpstr>PowerPoint prezentacija</vt:lpstr>
      <vt:lpstr>Mondrianove slike</vt:lpstr>
      <vt:lpstr>Zadatak: osnovne boje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Piet Mondrian</dc:title>
  <dc:creator>mira radovic</dc:creator>
  <cp:lastModifiedBy>mira radovic</cp:lastModifiedBy>
  <cp:revision>6</cp:revision>
  <dcterms:created xsi:type="dcterms:W3CDTF">2020-11-06T10:40:00Z</dcterms:created>
  <dcterms:modified xsi:type="dcterms:W3CDTF">2021-03-18T16:51:03Z</dcterms:modified>
</cp:coreProperties>
</file>