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6574F-B0DB-40F4-A224-1346168A8848}" v="504" dt="2021-07-20T13:29:58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Romero </a:t>
            </a:r>
            <a:r>
              <a:rPr lang="en-US" dirty="0" err="1"/>
              <a:t>britto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likovnih</a:t>
            </a:r>
            <a:r>
              <a:rPr lang="en-US" dirty="0"/>
              <a:t> </a:t>
            </a:r>
            <a:r>
              <a:rPr lang="en-US" dirty="0" err="1"/>
              <a:t>umjetnika</a:t>
            </a:r>
            <a:r>
              <a:rPr lang="en-US" dirty="0"/>
              <a:t> 3/Art in my heart 3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D4E52BE-446B-4F6A-AE5A-1C01A2FFD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67" y="2205"/>
            <a:ext cx="2743200" cy="18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03FB142D-5D1B-4AB4-9578-D5963CCE2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3" r="24063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EF4D4F-5A51-4546-86B4-DF1D22AD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574294"/>
            <a:ext cx="3988390" cy="3415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en-US" dirty="0" err="1">
                <a:solidFill>
                  <a:schemeClr val="bg1"/>
                </a:solidFill>
              </a:rPr>
              <a:t>Rođen</a:t>
            </a:r>
            <a:r>
              <a:rPr lang="en-US" dirty="0">
                <a:solidFill>
                  <a:schemeClr val="bg1"/>
                </a:solidFill>
              </a:rPr>
              <a:t> je 1963. </a:t>
            </a:r>
            <a:r>
              <a:rPr lang="en-US" dirty="0" err="1">
                <a:solidFill>
                  <a:schemeClr val="bg1"/>
                </a:solidFill>
              </a:rPr>
              <a:t>godine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Brazilu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/>
            </a:pPr>
            <a:r>
              <a:rPr lang="en-US" dirty="0" err="1">
                <a:solidFill>
                  <a:schemeClr val="bg1"/>
                </a:solidFill>
              </a:rPr>
              <a:t>Potječe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siromašne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obitelji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osmo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dijete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njih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devetero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/>
            </a:pP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svojim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djelima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kombinira</a:t>
            </a:r>
            <a:r>
              <a:rPr lang="en-US" dirty="0">
                <a:solidFill>
                  <a:schemeClr val="bg1"/>
                </a:solidFill>
              </a:rPr>
              <a:t> pop – art, </a:t>
            </a:r>
            <a:r>
              <a:rPr lang="en-US" dirty="0" err="1">
                <a:solidFill>
                  <a:schemeClr val="bg1"/>
                </a:solidFill>
              </a:rPr>
              <a:t>kubizam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grafite</a:t>
            </a:r>
          </a:p>
          <a:p>
            <a:pPr>
              <a:buFont typeface="Arial"/>
            </a:pPr>
            <a:r>
              <a:rPr lang="en-US" dirty="0" err="1">
                <a:solidFill>
                  <a:schemeClr val="bg1"/>
                </a:solidFill>
              </a:rPr>
              <a:t>Koristi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raznim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oblicima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motivima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mačke</a:t>
            </a:r>
            <a:r>
              <a:rPr lang="en-US" dirty="0">
                <a:solidFill>
                  <a:schemeClr val="bg1"/>
                </a:solidFill>
              </a:rPr>
              <a:t>, psi, </a:t>
            </a:r>
            <a:r>
              <a:rPr lang="en-US" dirty="0" err="1">
                <a:solidFill>
                  <a:schemeClr val="bg1"/>
                </a:solidFill>
              </a:rPr>
              <a:t>cvijeće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sretni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ljudi</a:t>
            </a:r>
            <a:r>
              <a:rPr lang="en-US" dirty="0">
                <a:solidFill>
                  <a:schemeClr val="bg1"/>
                </a:solidFill>
              </a:rPr>
              <a:t>,..</a:t>
            </a:r>
          </a:p>
          <a:p>
            <a:pPr>
              <a:buFont typeface="Arial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3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1B051A0-2663-418C-9758-352D48651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3" y="237067"/>
            <a:ext cx="3208866" cy="3219450"/>
          </a:xfrm>
          <a:prstGeom prst="rect">
            <a:avLst/>
          </a:prstGeom>
        </p:spPr>
      </p:pic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B5B0726-302C-4139-9D93-6B842CEF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147695"/>
            <a:ext cx="3304116" cy="3281776"/>
          </a:xfrm>
          <a:prstGeom prst="rect">
            <a:avLst/>
          </a:prstGeom>
        </p:spPr>
      </p:pic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40B35D-CFB9-41D7-A64E-CBFEAA4A1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817" y="3159966"/>
            <a:ext cx="3261783" cy="30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8D21C-9841-43DC-8796-7C0E1E77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3323"/>
            <a:ext cx="8991600" cy="1692771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Promotri radove romera britta I po uzoru na njegu napravi kućnog ljubimca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9E62-04AB-4C06-B81D-1CEA052B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20" y="5374888"/>
            <a:ext cx="3995955" cy="7582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>
                <a:solidFill>
                  <a:schemeClr val="bg1"/>
                </a:solidFill>
              </a:rPr>
              <a:t>Učiteljica Katija Nikolić </a:t>
            </a:r>
          </a:p>
        </p:txBody>
      </p:sp>
    </p:spTree>
    <p:extLst>
      <p:ext uri="{BB962C8B-B14F-4D97-AF65-F5344CB8AC3E}">
        <p14:creationId xmlns:p14="http://schemas.microsoft.com/office/powerpoint/2010/main" val="342929583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TM00001246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Parcel</vt:lpstr>
      <vt:lpstr>Romero britto </vt:lpstr>
      <vt:lpstr>PowerPoint Presentation</vt:lpstr>
      <vt:lpstr>PowerPoint Presentation</vt:lpstr>
      <vt:lpstr>Promotri radove romera britta I po uzoru na njegu napravi kućnog ljubimca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49</cp:revision>
  <dcterms:created xsi:type="dcterms:W3CDTF">2021-07-20T13:16:14Z</dcterms:created>
  <dcterms:modified xsi:type="dcterms:W3CDTF">2021-07-20T13:36:43Z</dcterms:modified>
</cp:coreProperties>
</file>