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7E2B3E-48F3-46B3-83B9-DE0029FFCC7C}" v="375" dt="2021-07-07T14:24:42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60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4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7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871D-4A14-4A17-A0ED-7DDA775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89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1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0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26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1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7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8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7/7/2021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4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1580BD-7D80-4957-A58D-916E994AB7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loseup of a Dahlia flower">
            <a:extLst>
              <a:ext uri="{FF2B5EF4-FFF2-40B4-BE49-F238E27FC236}">
                <a16:creationId xmlns:a16="http://schemas.microsoft.com/office/drawing/2014/main" id="{FD4C0721-DCE7-4A5E-9479-AC732C765E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885" r="-2" b="4718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A230B38-5D01-4343-9209-8B2DDAACD5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54" y="-9823"/>
            <a:ext cx="12188952" cy="1708970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2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8FD28F-2D67-45A9-BB95-3968773338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307" y="3869140"/>
            <a:ext cx="12188952" cy="2987482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2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9DE95-F3B9-4A35-9681-78FA926F02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33944" y="1752605"/>
            <a:ext cx="8373711" cy="3819190"/>
          </a:xfrm>
        </p:spPr>
        <p:txBody>
          <a:bodyPr anchor="b">
            <a:normAutofit/>
          </a:bodyPr>
          <a:lstStyle/>
          <a:p>
            <a:r>
              <a:rPr lang="hr-HR" sz="6000" dirty="0">
                <a:solidFill>
                  <a:srgbClr val="FFFFFF"/>
                </a:solidFill>
              </a:rPr>
              <a:t>Mirna </a:t>
            </a:r>
            <a:r>
              <a:rPr lang="hr-HR" sz="6000" dirty="0" err="1">
                <a:solidFill>
                  <a:srgbClr val="FFFFFF"/>
                </a:solidFill>
              </a:rPr>
              <a:t>Sišul</a:t>
            </a:r>
            <a:endParaRPr lang="hr-HR" sz="6000" dirty="0">
              <a:solidFill>
                <a:srgbClr val="FFFFFF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3945" y="585696"/>
            <a:ext cx="9269486" cy="6335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2800" b="1" dirty="0">
                <a:solidFill>
                  <a:srgbClr val="FFFFFF"/>
                </a:solidFill>
              </a:rPr>
              <a:t>U svijetu likovnih umjetnika 3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E687E3B-9C6D-4102-8F38-DCB77C49C6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2FB9A8-E482-4339-A730-6C024982AE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1380213"/>
            <a:ext cx="10375638" cy="0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73C7C39-C73B-4051-B742-C9086B7BE3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rgbClr val="FFFFFF"/>
            </a:solidFill>
          </a:ln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7071C952-BBFC-4820-834B-AD51D82E0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3879" y="372618"/>
            <a:ext cx="2471803" cy="1018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57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FBA68A5-A7C7-4D91-AB95-6E0B6FFD8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C425084-C97A-4C25-AE47-DDECF2DD3A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6A478A1-0B34-4F2B-88FA-CF47551E5D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7F5CC56-CBE8-4152-AD5E-982DD286AA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1EB6F9A-DD4D-4B51-AACA-CA7E698D52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70F1165-C2FC-4313-ADED-D8514C00E1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FD564DD-780E-4279-99FF-A16618E119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6413B7-6ECC-4B2E-956E-26B14B927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Životopis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55668-95B7-4E9F-8D6E-96191752F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400303"/>
            <a:ext cx="3385992" cy="335222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Bavi se </a:t>
            </a:r>
            <a:r>
              <a:rPr lang="en-US" dirty="0" err="1"/>
              <a:t>sikarstvom</a:t>
            </a:r>
            <a:r>
              <a:rPr lang="en-US" dirty="0"/>
              <a:t>, </a:t>
            </a:r>
            <a:r>
              <a:rPr lang="en-US" dirty="0" err="1"/>
              <a:t>dizajnom</a:t>
            </a:r>
            <a:r>
              <a:rPr lang="en-US" dirty="0"/>
              <a:t> </a:t>
            </a:r>
            <a:r>
              <a:rPr lang="en-US" dirty="0" err="1"/>
              <a:t>interijera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ilustracijom</a:t>
            </a:r>
          </a:p>
          <a:p>
            <a:r>
              <a:rPr lang="en-US" dirty="0" err="1"/>
              <a:t>Rođena</a:t>
            </a:r>
            <a:r>
              <a:rPr lang="en-US" dirty="0"/>
              <a:t> u </a:t>
            </a:r>
            <a:r>
              <a:rPr lang="en-US" dirty="0" err="1"/>
              <a:t>Rijeci</a:t>
            </a:r>
            <a:r>
              <a:rPr lang="en-US" dirty="0"/>
              <a:t> 1977.</a:t>
            </a:r>
          </a:p>
          <a:p>
            <a:r>
              <a:rPr lang="en-US" dirty="0" err="1"/>
              <a:t>Završila</a:t>
            </a:r>
            <a:r>
              <a:rPr lang="en-US" dirty="0"/>
              <a:t> je </a:t>
            </a:r>
            <a:r>
              <a:rPr lang="en-US" dirty="0" err="1"/>
              <a:t>Akademiju</a:t>
            </a:r>
            <a:r>
              <a:rPr lang="en-US" dirty="0"/>
              <a:t> </a:t>
            </a:r>
            <a:r>
              <a:rPr lang="en-US" dirty="0" err="1"/>
              <a:t>primijenjenih</a:t>
            </a:r>
            <a:r>
              <a:rPr lang="en-US" dirty="0"/>
              <a:t> </a:t>
            </a:r>
            <a:r>
              <a:rPr lang="en-US" dirty="0" err="1"/>
              <a:t>umjetnosti</a:t>
            </a:r>
            <a:r>
              <a:rPr lang="en-US" dirty="0"/>
              <a:t> u </a:t>
            </a:r>
            <a:r>
              <a:rPr lang="en-US" dirty="0" err="1"/>
              <a:t>Rijeci</a:t>
            </a:r>
          </a:p>
          <a:p>
            <a:r>
              <a:rPr lang="en-US" dirty="0"/>
              <a:t>Ima status </a:t>
            </a:r>
            <a:r>
              <a:rPr lang="en-US" dirty="0" err="1"/>
              <a:t>samostalnog</a:t>
            </a:r>
            <a:r>
              <a:rPr lang="en-US" dirty="0"/>
              <a:t> </a:t>
            </a:r>
            <a:r>
              <a:rPr lang="en-US" dirty="0" err="1"/>
              <a:t>umjetnika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94799103-3FA7-4AD3-A347-431AE430214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11259" b="3300"/>
          <a:stretch/>
        </p:blipFill>
        <p:spPr>
          <a:xfrm>
            <a:off x="4688736" y="1905000"/>
            <a:ext cx="6054352" cy="4142428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BAD74CF-CB22-463B-9031-D3BE16111B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7ACD5A-575A-42C9-84D1-90FD8C79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1701" y="5672706"/>
            <a:ext cx="951908" cy="7546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81D2C36F-4504-47C0-B82F-A167342A2754}" type="slidenum">
              <a:rPr lang="en-US" smtClean="0"/>
              <a:pPr defTabSz="914400"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5BB14C7-B6E4-427D-AEAC-7A18D089F9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2B589D1-AB2D-469C-960E-40C719BA82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55BC9DE-F4C7-4F1F-833F-C0E20531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86300" y="1905000"/>
            <a:ext cx="0" cy="414243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95C7366-6A36-4307-81CE-FBD79DFF09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1905000"/>
            <a:ext cx="1038095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89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A picture containing colorful, fabric&#10;&#10;Description automatically generated">
            <a:extLst>
              <a:ext uri="{FF2B5EF4-FFF2-40B4-BE49-F238E27FC236}">
                <a16:creationId xmlns:a16="http://schemas.microsoft.com/office/drawing/2014/main" id="{0828C257-0A4B-4B99-B952-542530FF7A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797" y="2229788"/>
            <a:ext cx="3325345" cy="3345515"/>
          </a:xfr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4E295-D1A1-41FC-9B92-339382FE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65A20328-F3F8-4588-B841-5D4C02D4E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6223" y="2278022"/>
            <a:ext cx="3191435" cy="3254456"/>
          </a:xfrm>
          <a:prstGeom prst="rect">
            <a:avLst/>
          </a:prstGeom>
        </p:spPr>
      </p:pic>
      <p:pic>
        <p:nvPicPr>
          <p:cNvPr id="9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F98A49FF-C900-4D77-9E7C-F778EA1E33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8077" y="2275404"/>
            <a:ext cx="3191435" cy="325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4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B2986-8B69-4C4F-AAE6-1B6745250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528" y="2563863"/>
            <a:ext cx="9406190" cy="1722589"/>
          </a:xfrm>
        </p:spPr>
        <p:txBody>
          <a:bodyPr/>
          <a:lstStyle/>
          <a:p>
            <a:pPr algn="ctr"/>
            <a:r>
              <a:rPr lang="en-US" dirty="0"/>
              <a:t>Danas </a:t>
            </a:r>
            <a:r>
              <a:rPr lang="en-US" dirty="0" err="1"/>
              <a:t>slikamo</a:t>
            </a:r>
            <a:r>
              <a:rPr lang="en-US" dirty="0"/>
              <a:t> </a:t>
            </a:r>
            <a:r>
              <a:rPr lang="en-US" dirty="0" err="1"/>
              <a:t>cvjetnu</a:t>
            </a:r>
            <a:r>
              <a:rPr lang="en-US" dirty="0"/>
              <a:t> </a:t>
            </a:r>
            <a:r>
              <a:rPr lang="en-US" dirty="0" err="1"/>
              <a:t>livadu</a:t>
            </a:r>
            <a:r>
              <a:rPr lang="en-US" dirty="0"/>
              <a:t> po </a:t>
            </a:r>
            <a:r>
              <a:rPr lang="en-US" dirty="0" err="1"/>
              <a:t>uzoru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Mirnu</a:t>
            </a:r>
            <a:r>
              <a:rPr lang="en-US" dirty="0"/>
              <a:t> </a:t>
            </a:r>
            <a:r>
              <a:rPr lang="en-US" dirty="0" err="1"/>
              <a:t>Sišul</a:t>
            </a:r>
            <a:r>
              <a:rPr lang="en-US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1E6A91-82A5-47A0-9EA0-043F3A27C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7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emoVTI">
  <a:themeElements>
    <a:clrScheme name="AnalogousFromLightSeedLeftStep">
      <a:dk1>
        <a:srgbClr val="000000"/>
      </a:dk1>
      <a:lt1>
        <a:srgbClr val="FFFFFF"/>
      </a:lt1>
      <a:dk2>
        <a:srgbClr val="413324"/>
      </a:dk2>
      <a:lt2>
        <a:srgbClr val="E2E5E8"/>
      </a:lt2>
      <a:accent1>
        <a:srgbClr val="E09138"/>
      </a:accent1>
      <a:accent2>
        <a:srgbClr val="E46554"/>
      </a:accent2>
      <a:accent3>
        <a:srgbClr val="E97397"/>
      </a:accent3>
      <a:accent4>
        <a:srgbClr val="E454BC"/>
      </a:accent4>
      <a:accent5>
        <a:srgbClr val="D973E9"/>
      </a:accent5>
      <a:accent6>
        <a:srgbClr val="9554E4"/>
      </a:accent6>
      <a:hlink>
        <a:srgbClr val="6183AA"/>
      </a:hlink>
      <a:folHlink>
        <a:srgbClr val="7F7F7F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TM00001031</Template>
  <TotalTime>2</TotalTime>
  <Words>27</Words>
  <Application>Microsoft Office PowerPoint</Application>
  <PresentationFormat>Široki zaslon</PresentationFormat>
  <Paragraphs>11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Elephant</vt:lpstr>
      <vt:lpstr>Univers Condensed</vt:lpstr>
      <vt:lpstr>MemoVTI</vt:lpstr>
      <vt:lpstr>Mirna Sišul</vt:lpstr>
      <vt:lpstr>Životopis</vt:lpstr>
      <vt:lpstr>PowerPoint prezentacija</vt:lpstr>
      <vt:lpstr>Danas slikamo cvjetnu livadu po uzoru na Mirnu Sišul.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77</cp:revision>
  <dcterms:created xsi:type="dcterms:W3CDTF">2021-07-07T13:53:46Z</dcterms:created>
  <dcterms:modified xsi:type="dcterms:W3CDTF">2021-07-07T14:54:11Z</dcterms:modified>
</cp:coreProperties>
</file>