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C0464E-12C7-41CE-853E-DD182EF66366}" v="112" dt="2021-07-20T13:43:09.435"/>
    <p1510:client id="{A5F3F233-4F26-4FE3-2F32-A2F35FCB266B}" v="344" dt="2021-07-20T13:51:50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964300"/>
            <a:ext cx="8361229" cy="2098226"/>
          </a:xfrm>
        </p:spPr>
        <p:txBody>
          <a:bodyPr/>
          <a:lstStyle/>
          <a:p>
            <a:r>
              <a:rPr lang="en-US" dirty="0"/>
              <a:t>Hrvoje </a:t>
            </a:r>
            <a:r>
              <a:rPr lang="en-US" dirty="0" err="1"/>
              <a:t>šercar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 </a:t>
            </a:r>
            <a:r>
              <a:rPr lang="en-US" dirty="0" err="1"/>
              <a:t>svijetu</a:t>
            </a:r>
            <a:r>
              <a:rPr lang="en-US" dirty="0"/>
              <a:t> </a:t>
            </a:r>
            <a:r>
              <a:rPr lang="en-US" dirty="0" err="1"/>
              <a:t>likovnih</a:t>
            </a:r>
            <a:r>
              <a:rPr lang="en-US" dirty="0"/>
              <a:t> </a:t>
            </a:r>
            <a:r>
              <a:rPr lang="en-US" dirty="0" err="1"/>
              <a:t>umjetnika</a:t>
            </a:r>
            <a:r>
              <a:rPr lang="en-US" dirty="0"/>
              <a:t> 3/Art in my heart 3</a:t>
            </a: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F985F82-FBFB-402A-8DB9-C75A7ABA6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754" y="1129411"/>
            <a:ext cx="2743200" cy="187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, person, person, posing&#10;&#10;Description automatically generated">
            <a:extLst>
              <a:ext uri="{FF2B5EF4-FFF2-40B4-BE49-F238E27FC236}">
                <a16:creationId xmlns:a16="http://schemas.microsoft.com/office/drawing/2014/main" id="{F598A25C-663C-4679-AF36-C4776EBBE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315759"/>
            <a:ext cx="6900380" cy="4226482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E805AB-6F14-4956-8867-130404AE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4531" y="1312985"/>
            <a:ext cx="3053039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1600" dirty="0" err="1"/>
              <a:t>Rođen</a:t>
            </a:r>
            <a:r>
              <a:rPr lang="en-US" sz="1600" dirty="0"/>
              <a:t> je u </a:t>
            </a:r>
            <a:r>
              <a:rPr lang="en-US" sz="1600" dirty="0" err="1"/>
              <a:t>Zagrebu</a:t>
            </a:r>
            <a:r>
              <a:rPr lang="en-US" sz="1600" dirty="0"/>
              <a:t> 1936., a </a:t>
            </a:r>
            <a:r>
              <a:rPr lang="en-US" sz="1600" dirty="0" err="1"/>
              <a:t>preminuo</a:t>
            </a:r>
            <a:r>
              <a:rPr lang="en-US" sz="1600" dirty="0"/>
              <a:t> je 2914.</a:t>
            </a:r>
          </a:p>
          <a:p>
            <a:pPr marL="383540" indent="-383540"/>
            <a:r>
              <a:rPr lang="en-US" sz="1600" dirty="0" err="1"/>
              <a:t>Crta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papiru</a:t>
            </a:r>
            <a:r>
              <a:rPr lang="en-US" sz="1600" dirty="0"/>
              <a:t> </a:t>
            </a:r>
            <a:r>
              <a:rPr lang="en-US" sz="1600" dirty="0" err="1"/>
              <a:t>ili</a:t>
            </a:r>
            <a:r>
              <a:rPr lang="en-US" sz="1600" dirty="0"/>
              <a:t> </a:t>
            </a:r>
            <a:r>
              <a:rPr lang="en-US" sz="1600" dirty="0" err="1"/>
              <a:t>koži</a:t>
            </a:r>
            <a:r>
              <a:rPr lang="en-US" sz="1600" dirty="0"/>
              <a:t>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prikazuje</a:t>
            </a:r>
            <a:r>
              <a:rPr lang="en-US" sz="1600" dirty="0"/>
              <a:t> </a:t>
            </a:r>
            <a:r>
              <a:rPr lang="en-US" sz="1600" dirty="0" err="1"/>
              <a:t>likove</a:t>
            </a:r>
            <a:r>
              <a:rPr lang="en-US" sz="1600" dirty="0"/>
              <a:t> </a:t>
            </a:r>
            <a:r>
              <a:rPr lang="en-US" sz="1600" dirty="0" err="1"/>
              <a:t>iz</a:t>
            </a:r>
            <a:r>
              <a:rPr lang="en-US" sz="1600" dirty="0"/>
              <a:t> </a:t>
            </a:r>
            <a:r>
              <a:rPr lang="en-US" sz="1600" dirty="0" err="1"/>
              <a:t>pučke</a:t>
            </a:r>
            <a:r>
              <a:rPr lang="en-US" sz="1600" dirty="0"/>
              <a:t> </a:t>
            </a:r>
            <a:r>
              <a:rPr lang="en-US" sz="1600" dirty="0" err="1"/>
              <a:t>predaje</a:t>
            </a:r>
            <a:r>
              <a:rPr lang="en-US" sz="1600" dirty="0"/>
              <a:t>, </a:t>
            </a:r>
            <a:r>
              <a:rPr lang="en-US" sz="1600" dirty="0" err="1"/>
              <a:t>književnih</a:t>
            </a:r>
            <a:r>
              <a:rPr lang="en-US" sz="1600" dirty="0"/>
              <a:t> </a:t>
            </a:r>
            <a:r>
              <a:rPr lang="en-US" sz="1600" dirty="0" err="1"/>
              <a:t>djela</a:t>
            </a:r>
            <a:r>
              <a:rPr lang="en-US" sz="1600" dirty="0"/>
              <a:t> </a:t>
            </a:r>
            <a:r>
              <a:rPr lang="en-US" sz="1600" dirty="0" err="1"/>
              <a:t>i</a:t>
            </a:r>
            <a:r>
              <a:rPr lang="en-US" sz="1600" dirty="0"/>
              <a:t> </a:t>
            </a:r>
            <a:r>
              <a:rPr lang="en-US" sz="1600" dirty="0" err="1"/>
              <a:t>Biblije</a:t>
            </a:r>
          </a:p>
          <a:p>
            <a:pPr marL="383540" indent="-383540"/>
            <a:r>
              <a:rPr lang="en-US" sz="1600" dirty="0" err="1"/>
              <a:t>Često</a:t>
            </a:r>
            <a:r>
              <a:rPr lang="en-US" sz="1600" dirty="0"/>
              <a:t> se </a:t>
            </a:r>
            <a:r>
              <a:rPr lang="en-US" sz="1600" dirty="0" err="1"/>
              <a:t>služi</a:t>
            </a:r>
            <a:r>
              <a:rPr lang="en-US" sz="1600" dirty="0"/>
              <a:t> </a:t>
            </a:r>
            <a:r>
              <a:rPr lang="en-US" sz="1600" dirty="0" err="1"/>
              <a:t>nepravilnim</a:t>
            </a:r>
            <a:r>
              <a:rPr lang="en-US" sz="1600" dirty="0"/>
              <a:t> </a:t>
            </a:r>
            <a:r>
              <a:rPr lang="en-US" sz="1600" dirty="0" err="1"/>
              <a:t>oblicima</a:t>
            </a:r>
            <a:endParaRPr lang="en-US" sz="1600" dirty="0"/>
          </a:p>
          <a:p>
            <a:pPr marL="383540" indent="-383540"/>
            <a:r>
              <a:rPr lang="en-US" sz="1600" dirty="0" err="1"/>
              <a:t>Posebna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mu </a:t>
            </a:r>
            <a:r>
              <a:rPr lang="en-US" sz="1600" dirty="0" err="1"/>
              <a:t>djela</a:t>
            </a:r>
            <a:r>
              <a:rPr lang="en-US" sz="1600" dirty="0"/>
              <a:t> </a:t>
            </a:r>
            <a:r>
              <a:rPr lang="en-US" sz="1600" dirty="0" err="1"/>
              <a:t>istarskih</a:t>
            </a:r>
            <a:r>
              <a:rPr lang="en-US" sz="1600" dirty="0"/>
              <a:t> I </a:t>
            </a:r>
            <a:r>
              <a:rPr lang="en-US" sz="1600" dirty="0" err="1"/>
              <a:t>dalmatinskih</a:t>
            </a:r>
            <a:r>
              <a:rPr lang="en-US" sz="1600" dirty="0"/>
              <a:t> </a:t>
            </a:r>
            <a:r>
              <a:rPr lang="en-US" sz="1600" dirty="0" err="1"/>
              <a:t>gradova</a:t>
            </a:r>
            <a:r>
              <a:rPr lang="en-US" sz="1600" dirty="0"/>
              <a:t> </a:t>
            </a:r>
            <a:r>
              <a:rPr lang="en-US" sz="1600" dirty="0" err="1"/>
              <a:t>koje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leđima</a:t>
            </a:r>
            <a:r>
              <a:rPr lang="en-US" sz="1600" dirty="0"/>
              <a:t> nose </a:t>
            </a:r>
            <a:r>
              <a:rPr lang="en-US" sz="1600" dirty="0" err="1"/>
              <a:t>neobične</a:t>
            </a:r>
            <a:r>
              <a:rPr lang="en-US" sz="1600" dirty="0"/>
              <a:t> </a:t>
            </a:r>
            <a:r>
              <a:rPr lang="en-US" sz="1600" dirty="0" err="1"/>
              <a:t>životinje</a:t>
            </a:r>
            <a:r>
              <a:rPr lang="en-US" sz="1600" dirty="0"/>
              <a:t> </a:t>
            </a: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4612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24E16E8-84BF-4D4C-A746-2537B1C15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890A3A2-97E0-41D2-BD93-30D3DFA732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18CB90A-6005-4951-84F5-70B5863EF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BB74091-09FE-44AF-8325-7FE6E175F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5A992CEE-F534-49B5-AA29-2B843404E9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73" r="19481" b="-1"/>
          <a:stretch/>
        </p:blipFill>
        <p:spPr>
          <a:xfrm>
            <a:off x="20" y="-58606"/>
            <a:ext cx="3979875" cy="4187119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A23FEBB2-C13A-44B4-889E-160BBB63A3A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18273" r="18021" b="-3"/>
          <a:stretch/>
        </p:blipFill>
        <p:spPr>
          <a:xfrm>
            <a:off x="3977248" y="1793641"/>
            <a:ext cx="4026180" cy="4187119"/>
          </a:xfrm>
          <a:prstGeom prst="rect">
            <a:avLst/>
          </a:prstGeom>
        </p:spPr>
      </p:pic>
      <p:pic>
        <p:nvPicPr>
          <p:cNvPr id="6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B817EB7-491F-4926-A8AD-05F1460C2F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rcRect t="17419" r="-1" b="2005"/>
          <a:stretch/>
        </p:blipFill>
        <p:spPr>
          <a:xfrm>
            <a:off x="8129734" y="2590810"/>
            <a:ext cx="3499555" cy="3706473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F30CCEB-94C4-4F72-BA5A-9CEA85302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34936" y="4446551"/>
            <a:ext cx="1957171" cy="1103687"/>
          </a:xfrm>
          <a:custGeom>
            <a:avLst/>
            <a:gdLst>
              <a:gd name="connsiteX0" fmla="*/ 2017702 w 2017702"/>
              <a:gd name="connsiteY0" fmla="*/ 1137821 h 1137821"/>
              <a:gd name="connsiteX1" fmla="*/ 404 w 2017702"/>
              <a:gd name="connsiteY1" fmla="*/ 1137821 h 1137821"/>
              <a:gd name="connsiteX2" fmla="*/ 0 w 2017702"/>
              <a:gd name="connsiteY2" fmla="*/ 900216 h 1137821"/>
              <a:gd name="connsiteX3" fmla="*/ 1767759 w 2017702"/>
              <a:gd name="connsiteY3" fmla="*/ 901031 h 1137821"/>
              <a:gd name="connsiteX4" fmla="*/ 1767759 w 2017702"/>
              <a:gd name="connsiteY4" fmla="*/ 0 h 1137821"/>
              <a:gd name="connsiteX5" fmla="*/ 2017702 w 2017702"/>
              <a:gd name="connsiteY5" fmla="*/ 0 h 113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7702" h="1137821">
                <a:moveTo>
                  <a:pt x="2017702" y="1137821"/>
                </a:moveTo>
                <a:lnTo>
                  <a:pt x="404" y="1137821"/>
                </a:lnTo>
                <a:cubicBezTo>
                  <a:pt x="-404" y="1055814"/>
                  <a:pt x="807" y="982224"/>
                  <a:pt x="0" y="900216"/>
                </a:cubicBezTo>
                <a:lnTo>
                  <a:pt x="1767759" y="901031"/>
                </a:lnTo>
                <a:lnTo>
                  <a:pt x="1767759" y="0"/>
                </a:lnTo>
                <a:lnTo>
                  <a:pt x="2017702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DE1A94F-CC8B-4954-97A7-ADD4F300D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796837" y="5311230"/>
            <a:ext cx="2042265" cy="1213486"/>
          </a:xfrm>
          <a:custGeom>
            <a:avLst/>
            <a:gdLst>
              <a:gd name="connsiteX0" fmla="*/ 1844618 w 2105428"/>
              <a:gd name="connsiteY0" fmla="*/ 0 h 1251016"/>
              <a:gd name="connsiteX1" fmla="*/ 2105428 w 2105428"/>
              <a:gd name="connsiteY1" fmla="*/ 0 h 1251016"/>
              <a:gd name="connsiteX2" fmla="*/ 2105428 w 2105428"/>
              <a:gd name="connsiteY2" fmla="*/ 1251016 h 1251016"/>
              <a:gd name="connsiteX3" fmla="*/ 421 w 2105428"/>
              <a:gd name="connsiteY3" fmla="*/ 1251016 h 1251016"/>
              <a:gd name="connsiteX4" fmla="*/ 0 w 2105428"/>
              <a:gd name="connsiteY4" fmla="*/ 1003081 h 1251016"/>
              <a:gd name="connsiteX5" fmla="*/ 1844618 w 2105428"/>
              <a:gd name="connsiteY5" fmla="*/ 1003931 h 12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428" h="1251016">
                <a:moveTo>
                  <a:pt x="1844618" y="0"/>
                </a:moveTo>
                <a:lnTo>
                  <a:pt x="2105428" y="0"/>
                </a:lnTo>
                <a:lnTo>
                  <a:pt x="2105428" y="1251016"/>
                </a:lnTo>
                <a:lnTo>
                  <a:pt x="421" y="1251016"/>
                </a:lnTo>
                <a:cubicBezTo>
                  <a:pt x="-421" y="1165443"/>
                  <a:pt x="842" y="1088654"/>
                  <a:pt x="0" y="1003081"/>
                </a:cubicBezTo>
                <a:lnTo>
                  <a:pt x="1844618" y="1003931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5407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4A4B4F5-87EA-4D8F-9AB9-CC2546417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522" y="1480930"/>
            <a:ext cx="5301138" cy="325432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cap="all"/>
              <a:t>Po uzoru na Hrvoja Šercara naslikaj svoj grad na leđima životinje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3CF94-5DFF-45BD-9FCF-B006BF049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524" y="4804850"/>
            <a:ext cx="5284876" cy="108623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300"/>
              <a:t>Učiteljica Katija Nikolić</a:t>
            </a: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18325876-1D41-4D12-9450-EE7922AF7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675" y="1877355"/>
            <a:ext cx="3415614" cy="233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2332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TM00001241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Crop</vt:lpstr>
      <vt:lpstr>Hrvoje šercar</vt:lpstr>
      <vt:lpstr>PowerPoint Presentation</vt:lpstr>
      <vt:lpstr>PowerPoint Presentation</vt:lpstr>
      <vt:lpstr>Po uzoru na Hrvoja Šercara naslikaj svoj grad na leđima životinje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47</cp:revision>
  <dcterms:created xsi:type="dcterms:W3CDTF">2021-07-20T13:38:56Z</dcterms:created>
  <dcterms:modified xsi:type="dcterms:W3CDTF">2021-07-20T13:51:52Z</dcterms:modified>
</cp:coreProperties>
</file>