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7E67E-447E-436E-B65D-3AA5F1C67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92DEAB-B4F9-4AFB-8618-F493C05B1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D443AF-00C1-41A5-A947-550D7CA5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FA19-DB72-4A45-8E26-093790B9CC5B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B01737A-2A4E-4D18-AD47-4D163B3E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93A8078-319B-462E-A62B-ACF94881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906-7596-4287-88C3-314CBB80FD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49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2305C1-19B4-4223-8D3D-F33AF891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2FE678A-4597-42A1-A4A9-8EB5D544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3AE8E7-D795-42A2-8A6F-5CFBB6501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FA19-DB72-4A45-8E26-093790B9CC5B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B6DCF0-94F9-4A46-9827-B04BDB6C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0AC9B5D-D640-49AD-8BB6-8EFD3DCF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906-7596-4287-88C3-314CBB80FD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9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0A0015B-0C83-4E4C-B3E6-85F58441A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B58C1E7-7894-4A98-A59E-720E776CD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6857B4-4C42-47C0-BA64-022B859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FA19-DB72-4A45-8E26-093790B9CC5B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92E5E90-51FE-4CF2-9946-39377237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0B502A-2713-4646-B4BE-75FCF39F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906-7596-4287-88C3-314CBB80FD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297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CDB976-72C6-451E-84D0-7EB2E68A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0392BC-D9D1-44D1-A8DD-FB6E45163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A23821-9E1C-4093-A68A-DCF0F49C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FA19-DB72-4A45-8E26-093790B9CC5B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51FCEDB-FF1C-45A5-B1B7-6B68C8B6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DDDC4AA-DB5F-4804-BC88-173754CF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906-7596-4287-88C3-314CBB80FD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055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FB086F-29D0-47BA-A5E5-AAC44F1B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B38C64B-D086-4229-B931-AE3C0B7BA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BD221B-5D12-4504-B865-5A98697D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FA19-DB72-4A45-8E26-093790B9CC5B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B10394-A129-487E-A1FA-46C650B5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C785A7B-40D2-4EE1-BCE7-3207DB88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906-7596-4287-88C3-314CBB80FD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43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DB419E-4FF9-48C7-98D1-B80C0DD4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ED0BA4-A422-4B94-BB2A-7ACF89478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CAA68D0-1FDA-4449-AB4D-D3F8F80E2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D903D1B-3861-4ECA-A92C-10392797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FA19-DB72-4A45-8E26-093790B9CC5B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E10D7D-2E11-4418-893F-8DBA4026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BFE0EA1-F563-460C-B118-19D2EDD0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906-7596-4287-88C3-314CBB80FD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97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C4E359-B5F4-48DA-88DC-E49E993A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41058A-5BE3-40CA-8952-12A8D813D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4B2CD74-B834-425E-9796-B136EBD49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4F6A698-74CA-49F1-82DC-4DD964EB6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0F0A315-AF26-4B20-88E4-89A8A97F6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725E850-F133-4294-89A6-32737604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FA19-DB72-4A45-8E26-093790B9CC5B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DED907A-0086-48FC-8CCD-C1CDF017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130483D-636C-4645-A764-70491078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906-7596-4287-88C3-314CBB80FD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A5E0D-156D-4B68-B20F-04ACF368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E694125-DAC1-4F75-939A-55370B38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FA19-DB72-4A45-8E26-093790B9CC5B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F7E0727-2D6C-498F-9EAA-D022B938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9AC358F-20EF-496A-A4E1-E0435092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906-7596-4287-88C3-314CBB80FD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393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1DA6997-21CA-48F2-B2E9-61EAE350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FA19-DB72-4A45-8E26-093790B9CC5B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36EBEE4-8B18-46B3-A11E-0842D627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0E3D34-FD80-40FD-AF09-3772298F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906-7596-4287-88C3-314CBB80FD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665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3CCD6B-E532-4C0B-9F41-5E7E6130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A1FA0A-571B-4C8D-8402-11A685D40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4AA7D3-20AC-41C2-8B7C-C2EDCACBF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EF1E32-9D07-402A-B9D6-447EE3CB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FA19-DB72-4A45-8E26-093790B9CC5B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19BB900-9CCC-4345-91D9-86FE6CCF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48C37C7-2BD7-4F32-81B1-7A515AF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906-7596-4287-88C3-314CBB80FD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399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966319-BB8E-4133-9658-A8FB7965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EB8EC19-B385-47B8-807C-DE5DD90E2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9CF09FF-C960-4C02-A648-A027D05DB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3A279EA-8589-46A4-A108-F6B78A5D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FA19-DB72-4A45-8E26-093790B9CC5B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CB5C31-1D6F-46D2-B2FC-58398516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B01F9A9-494B-4295-A345-7A07ADAF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906-7596-4287-88C3-314CBB80FD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27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C92B5A7-FBFF-4457-BE7E-57E36C74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B19EE6-2FD5-4390-B0C2-95B1E25C3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915342-6B10-4831-B11C-7B6779E89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4FA19-DB72-4A45-8E26-093790B9CC5B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AC83-3D52-496F-B83D-CEB56990A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1817D7-B9E1-4332-A6A0-9356F6AC6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7906-7596-4287-88C3-314CBB80FD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65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EAAE3C-A425-4BC3-BB68-B2A31FDDB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086" y="367620"/>
            <a:ext cx="4136571" cy="2387600"/>
          </a:xfrm>
        </p:spPr>
        <p:txBody>
          <a:bodyPr/>
          <a:lstStyle/>
          <a:p>
            <a:r>
              <a:rPr lang="hr-HR" dirty="0" err="1"/>
              <a:t>Giuseppe</a:t>
            </a:r>
            <a:r>
              <a:rPr lang="hr-HR" dirty="0"/>
              <a:t> </a:t>
            </a:r>
            <a:r>
              <a:rPr lang="hr-HR" dirty="0" err="1"/>
              <a:t>Arcimboldo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CA04AB-E8C6-493B-8FF8-53FA81C59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314" y="3631066"/>
            <a:ext cx="6115024" cy="275521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 1527. - 1593.), talijanski maniristički slikar; tehnički savršen slikar osebujnog i originalnog stila.</a:t>
            </a:r>
          </a:p>
          <a:p>
            <a:r>
              <a:rPr lang="hr-HR" dirty="0"/>
              <a:t>Nakon naukovanja u rodnom Milanu djelovao je pretežno u Pragu kao dvorski slikar nekoliko vladara. Bio je učenik učenika Leonarda da Vincija, od kojih je najvjerojatnije naslijedio preciznost i znatiželju.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CA41DAD-528C-45BE-B773-E863A4E47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7" y="204411"/>
            <a:ext cx="4499426" cy="644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3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D85B6D9-1A7E-439E-8936-7EDE5C414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0"/>
            <a:ext cx="5760720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E6FD525-8750-4509-9438-6BBF9110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793" y="0"/>
            <a:ext cx="5669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5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FDAC878-077A-4DE4-A32F-ACF7F0AC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55" y="0"/>
            <a:ext cx="5572945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891E8FB-CD61-46E6-B41D-604F52B5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029" y="0"/>
            <a:ext cx="5291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7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3421683-B54E-4F4C-8741-4937DB0AC0B5}"/>
              </a:ext>
            </a:extLst>
          </p:cNvPr>
          <p:cNvSpPr txBox="1"/>
          <p:nvPr/>
        </p:nvSpPr>
        <p:spPr>
          <a:xfrm>
            <a:off x="3346882" y="6205491"/>
            <a:ext cx="463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Slike preuzete s interneta, 2020.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5F575EC-8D14-4757-898D-7BA2E15F1B84}"/>
              </a:ext>
            </a:extLst>
          </p:cNvPr>
          <p:cNvSpPr txBox="1"/>
          <p:nvPr/>
        </p:nvSpPr>
        <p:spPr>
          <a:xfrm>
            <a:off x="2032986" y="1367161"/>
            <a:ext cx="7821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Likovni sadržaji i tehnike: </a:t>
            </a:r>
          </a:p>
          <a:p>
            <a:r>
              <a:rPr lang="hr-HR" dirty="0"/>
              <a:t>Portret</a:t>
            </a:r>
            <a:r>
              <a:rPr lang="hr-HR"/>
              <a:t>, ilustracija</a:t>
            </a:r>
            <a:endParaRPr lang="hr-HR" dirty="0"/>
          </a:p>
          <a:p>
            <a:r>
              <a:rPr lang="hr-HR" dirty="0" err="1"/>
              <a:t>Rekompozicija</a:t>
            </a:r>
            <a:r>
              <a:rPr lang="hr-HR" dirty="0"/>
              <a:t>, redefinicija, </a:t>
            </a:r>
          </a:p>
          <a:p>
            <a:r>
              <a:rPr lang="hr-HR" dirty="0"/>
              <a:t>Materijali iz prirode…</a:t>
            </a:r>
          </a:p>
        </p:txBody>
      </p:sp>
    </p:spTree>
    <p:extLst>
      <p:ext uri="{BB962C8B-B14F-4D97-AF65-F5344CB8AC3E}">
        <p14:creationId xmlns:p14="http://schemas.microsoft.com/office/powerpoint/2010/main" val="299489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Široki zaslon</PresentationFormat>
  <Paragraphs>8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sustava Office</vt:lpstr>
      <vt:lpstr>Giuseppe Arcimboldo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Giuseppe Arcimboldo</dc:title>
  <dc:creator>Ljiljana Cvetko</dc:creator>
  <cp:lastModifiedBy>Ljiljana Cvetko</cp:lastModifiedBy>
  <cp:revision>1</cp:revision>
  <dcterms:created xsi:type="dcterms:W3CDTF">2021-07-07T12:12:07Z</dcterms:created>
  <dcterms:modified xsi:type="dcterms:W3CDTF">2021-07-07T12:12:16Z</dcterms:modified>
</cp:coreProperties>
</file>