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9"/>
  </p:notesMasterIdLst>
  <p:sldIdLst>
    <p:sldId id="263" r:id="rId2"/>
    <p:sldId id="264" r:id="rId3"/>
    <p:sldId id="265" r:id="rId4"/>
    <p:sldId id="266" r:id="rId5"/>
    <p:sldId id="267" r:id="rId6"/>
    <p:sldId id="268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-90" y="-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5772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ensyzg1@gmail.co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mentoprijateljstva.weebly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svijetulikovnihumjetnika.weebly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000" dirty="0" err="1" smtClean="0">
                <a:solidFill>
                  <a:srgbClr val="0070C0"/>
                </a:solidFill>
              </a:rPr>
              <a:t>eTwinning</a:t>
            </a:r>
            <a:r>
              <a:rPr lang="hr-HR" sz="4000" dirty="0" smtClean="0">
                <a:solidFill>
                  <a:srgbClr val="0070C0"/>
                </a:solidFill>
              </a:rPr>
              <a:t> projekti </a:t>
            </a:r>
            <a:br>
              <a:rPr lang="hr-HR" sz="4000" dirty="0" smtClean="0">
                <a:solidFill>
                  <a:srgbClr val="0070C0"/>
                </a:solidFill>
              </a:rPr>
            </a:br>
            <a:r>
              <a:rPr lang="hr-HR" sz="4000" dirty="0" smtClean="0">
                <a:solidFill>
                  <a:srgbClr val="0070C0"/>
                </a:solidFill>
              </a:rPr>
              <a:t>u produženom boravku</a:t>
            </a:r>
            <a:endParaRPr lang="hr-HR" sz="4000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</a:rPr>
              <a:t>Produženi boravak OŠ </a:t>
            </a:r>
            <a:r>
              <a:rPr lang="hr-HR" sz="2400" dirty="0" err="1" smtClean="0">
                <a:solidFill>
                  <a:schemeClr val="accent4">
                    <a:lumMod val="50000"/>
                  </a:schemeClr>
                </a:solidFill>
              </a:rPr>
              <a:t>Voltino</a:t>
            </a:r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</a:rPr>
              <a:t> , Zagreb</a:t>
            </a:r>
          </a:p>
          <a:p>
            <a:r>
              <a:rPr lang="hr-HR" sz="2400" dirty="0" smtClean="0">
                <a:solidFill>
                  <a:schemeClr val="accent4">
                    <a:lumMod val="50000"/>
                  </a:schemeClr>
                </a:solidFill>
              </a:rPr>
              <a:t>Nevenka </a:t>
            </a:r>
            <a:r>
              <a:rPr lang="hr-HR" sz="2400" dirty="0" err="1" smtClean="0">
                <a:solidFill>
                  <a:schemeClr val="accent4">
                    <a:lumMod val="50000"/>
                  </a:schemeClr>
                </a:solidFill>
              </a:rPr>
              <a:t>Dimač</a:t>
            </a:r>
            <a:endParaRPr lang="hr-HR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78949" y="3536173"/>
            <a:ext cx="1811020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3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500" y="1233175"/>
            <a:ext cx="4045200" cy="770723"/>
          </a:xfrm>
        </p:spPr>
        <p:txBody>
          <a:bodyPr/>
          <a:lstStyle/>
          <a:p>
            <a:pPr algn="r"/>
            <a:r>
              <a:rPr lang="hr-HR" dirty="0" smtClean="0">
                <a:solidFill>
                  <a:srgbClr val="0070C0"/>
                </a:solidFill>
              </a:rPr>
              <a:t>O meni…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5499" y="2548647"/>
            <a:ext cx="4325955" cy="1799616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Nevenka 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</a:rPr>
              <a:t>Dimač</a:t>
            </a:r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U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čiteljica u produženom boravku</a:t>
            </a:r>
          </a:p>
          <a:p>
            <a:pPr algn="l"/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OŠ </a:t>
            </a:r>
            <a:r>
              <a:rPr lang="hr-HR" dirty="0" err="1" smtClean="0">
                <a:solidFill>
                  <a:schemeClr val="accent4">
                    <a:lumMod val="50000"/>
                  </a:schemeClr>
                </a:solidFill>
              </a:rPr>
              <a:t>Voltino</a:t>
            </a:r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hr-HR" dirty="0" err="1">
                <a:solidFill>
                  <a:schemeClr val="accent4">
                    <a:lumMod val="50000"/>
                  </a:schemeClr>
                </a:solidFill>
              </a:rPr>
              <a:t>eTwinning</a:t>
            </a:r>
            <a:r>
              <a:rPr lang="hr-HR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4">
                    <a:lumMod val="50000"/>
                  </a:schemeClr>
                </a:solidFill>
              </a:rPr>
              <a:t>School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algn="l"/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Zagreb</a:t>
            </a:r>
          </a:p>
          <a:p>
            <a:pPr algn="l"/>
            <a:r>
              <a:rPr lang="hr-HR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nensyzg1@gmail.com</a:t>
            </a:r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4939500" y="311285"/>
            <a:ext cx="3837000" cy="4513634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16 godina rada u nastavi</a:t>
            </a:r>
          </a:p>
          <a:p>
            <a:r>
              <a:rPr lang="hr-HR" dirty="0" smtClean="0"/>
              <a:t>12 godina rada u PB-u</a:t>
            </a:r>
          </a:p>
          <a:p>
            <a:r>
              <a:rPr lang="hr-HR" dirty="0" smtClean="0"/>
              <a:t>Učitelj mentor</a:t>
            </a:r>
          </a:p>
          <a:p>
            <a:r>
              <a:rPr lang="hr-HR" dirty="0" smtClean="0"/>
              <a:t>Nagrađivani odgojno obrazovni djelatnik u 2019./2020.</a:t>
            </a:r>
          </a:p>
          <a:p>
            <a:r>
              <a:rPr lang="hr-HR" dirty="0" err="1" smtClean="0"/>
              <a:t>eTwinnerica</a:t>
            </a:r>
            <a:r>
              <a:rPr lang="hr-HR" dirty="0" smtClean="0"/>
              <a:t> od 2014.</a:t>
            </a:r>
          </a:p>
          <a:p>
            <a:r>
              <a:rPr lang="hr-HR" dirty="0" err="1" smtClean="0"/>
              <a:t>Dobitmica</a:t>
            </a:r>
            <a:r>
              <a:rPr lang="hr-HR" dirty="0" smtClean="0"/>
              <a:t> niza nacionalnih i nekoliko europskih oznaka kvalitete</a:t>
            </a:r>
          </a:p>
          <a:p>
            <a:r>
              <a:rPr lang="hr-HR" dirty="0" smtClean="0"/>
              <a:t>Član </a:t>
            </a:r>
            <a:r>
              <a:rPr lang="hr-HR" dirty="0" err="1" smtClean="0"/>
              <a:t>Erasmus</a:t>
            </a:r>
            <a:r>
              <a:rPr lang="hr-HR" dirty="0" smtClean="0"/>
              <a:t>+ tima uspješno završenog projekta </a:t>
            </a:r>
            <a:r>
              <a:rPr lang="hr-HR" dirty="0" err="1" smtClean="0"/>
              <a:t>VOLim</a:t>
            </a:r>
            <a:r>
              <a:rPr lang="hr-HR" dirty="0" smtClean="0"/>
              <a:t> Tehnologiju i </a:t>
            </a:r>
            <a:r>
              <a:rPr lang="hr-HR" dirty="0" err="1" smtClean="0"/>
              <a:t>INOvacije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marL="11430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marL="114300" indent="0">
              <a:buNone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430" y="3293318"/>
            <a:ext cx="1453070" cy="145307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99" y="1199355"/>
            <a:ext cx="1368748" cy="136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4000" dirty="0" smtClean="0">
                <a:solidFill>
                  <a:schemeClr val="accent4">
                    <a:lumMod val="50000"/>
                  </a:schemeClr>
                </a:solidFill>
              </a:rPr>
              <a:t>Kako je sve počelo…</a:t>
            </a:r>
            <a:endParaRPr lang="hr-HR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sz="4000" dirty="0" err="1" smtClean="0">
                <a:solidFill>
                  <a:srgbClr val="0070C0"/>
                </a:solidFill>
              </a:rPr>
              <a:t>Memento</a:t>
            </a:r>
            <a:r>
              <a:rPr lang="hr-HR" sz="4000" dirty="0" smtClean="0">
                <a:solidFill>
                  <a:srgbClr val="0070C0"/>
                </a:solidFill>
              </a:rPr>
              <a:t> prijateljstva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00" y="2797088"/>
            <a:ext cx="1241087" cy="1241087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4939500" y="437744"/>
            <a:ext cx="3837000" cy="2707455"/>
          </a:xfrm>
        </p:spPr>
        <p:txBody>
          <a:bodyPr/>
          <a:lstStyle/>
          <a:p>
            <a:r>
              <a:rPr lang="hr-HR" sz="1400" dirty="0"/>
              <a:t>Autorica: Sandra Vuk</a:t>
            </a:r>
          </a:p>
          <a:p>
            <a:r>
              <a:rPr lang="hr-HR" sz="1400" dirty="0"/>
              <a:t>Osnivač: Nevenka </a:t>
            </a:r>
            <a:r>
              <a:rPr lang="hr-HR" sz="1400" dirty="0" err="1"/>
              <a:t>Dimač</a:t>
            </a:r>
            <a:endParaRPr lang="hr-HR" sz="1400" dirty="0"/>
          </a:p>
          <a:p>
            <a:r>
              <a:rPr lang="hr-HR" sz="1400" dirty="0"/>
              <a:t>Trajanje: 7 godina</a:t>
            </a:r>
          </a:p>
          <a:p>
            <a:r>
              <a:rPr lang="hr-HR" sz="1400" dirty="0" err="1" smtClean="0"/>
              <a:t>Memento</a:t>
            </a:r>
            <a:r>
              <a:rPr lang="hr-HR" sz="1400" dirty="0" smtClean="0"/>
              <a:t> </a:t>
            </a:r>
            <a:r>
              <a:rPr lang="hr-HR" sz="1400" dirty="0"/>
              <a:t>prijateljstva je projekt koji kroz niz aktivnosti s učenicima od 1.- 4</a:t>
            </a:r>
            <a:r>
              <a:rPr lang="hr-HR" sz="1400" dirty="0" smtClean="0"/>
              <a:t>. razreda </a:t>
            </a:r>
            <a:r>
              <a:rPr lang="hr-HR" sz="1400" dirty="0"/>
              <a:t>razvija kompetencije Građanskog odgoja i </a:t>
            </a:r>
            <a:r>
              <a:rPr lang="hr-HR" sz="1400" dirty="0" smtClean="0"/>
              <a:t>obrazovanja </a:t>
            </a:r>
          </a:p>
          <a:p>
            <a:r>
              <a:rPr lang="hr-HR" sz="1400" dirty="0" smtClean="0"/>
              <a:t>Web </a:t>
            </a:r>
            <a:r>
              <a:rPr lang="hr-HR" sz="1400" dirty="0"/>
              <a:t>stranica projekta:</a:t>
            </a:r>
          </a:p>
          <a:p>
            <a:pPr marL="114300" indent="0">
              <a:buNone/>
            </a:pPr>
            <a:r>
              <a:rPr lang="hr-HR" sz="1400" dirty="0" smtClean="0"/>
              <a:t>       </a:t>
            </a:r>
            <a:r>
              <a:rPr lang="hr-HR" sz="1400" dirty="0" smtClean="0">
                <a:hlinkClick r:id="rId3"/>
              </a:rPr>
              <a:t>http</a:t>
            </a:r>
            <a:r>
              <a:rPr lang="hr-HR" sz="1400" dirty="0">
                <a:hlinkClick r:id="rId3"/>
              </a:rPr>
              <a:t>://mementoprijateljstva.weebly.com</a:t>
            </a:r>
            <a:r>
              <a:rPr lang="hr-HR" sz="1400" dirty="0" smtClean="0">
                <a:hlinkClick r:id="rId3"/>
              </a:rPr>
              <a:t>/</a:t>
            </a:r>
            <a:r>
              <a:rPr lang="hr-HR" sz="1400" dirty="0" smtClean="0"/>
              <a:t> </a:t>
            </a:r>
          </a:p>
          <a:p>
            <a:r>
              <a:rPr lang="hr-HR" sz="1400" dirty="0" smtClean="0"/>
              <a:t>Projekt s nacionalnim i europskim oznakama kvalitete.</a:t>
            </a:r>
            <a:endParaRPr lang="hr-HR" sz="14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060" y="3145200"/>
            <a:ext cx="1544546" cy="154454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694579" y="4610910"/>
            <a:ext cx="1245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Drvo vrline</a:t>
            </a:r>
            <a:endParaRPr lang="hr-HR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500" y="1031133"/>
            <a:ext cx="4045200" cy="1692612"/>
          </a:xfrm>
        </p:spPr>
        <p:txBody>
          <a:bodyPr/>
          <a:lstStyle/>
          <a:p>
            <a:pPr algn="r"/>
            <a:r>
              <a:rPr lang="hr-HR" sz="3200" dirty="0" smtClean="0">
                <a:solidFill>
                  <a:srgbClr val="0070C0"/>
                </a:solidFill>
              </a:rPr>
              <a:t>U svijetu likovnih umjetnika/Art </a:t>
            </a:r>
            <a:r>
              <a:rPr lang="hr-HR" sz="3200" dirty="0" err="1" smtClean="0">
                <a:solidFill>
                  <a:srgbClr val="0070C0"/>
                </a:solidFill>
              </a:rPr>
              <a:t>in</a:t>
            </a:r>
            <a:r>
              <a:rPr lang="hr-HR" sz="3200" dirty="0" smtClean="0">
                <a:solidFill>
                  <a:srgbClr val="0070C0"/>
                </a:solidFill>
              </a:rPr>
              <a:t> </a:t>
            </a:r>
            <a:r>
              <a:rPr lang="hr-HR" sz="3200" dirty="0" err="1" smtClean="0">
                <a:solidFill>
                  <a:srgbClr val="0070C0"/>
                </a:solidFill>
              </a:rPr>
              <a:t>my</a:t>
            </a:r>
            <a:r>
              <a:rPr lang="hr-HR" sz="3200" dirty="0" smtClean="0">
                <a:solidFill>
                  <a:srgbClr val="0070C0"/>
                </a:solidFill>
              </a:rPr>
              <a:t> </a:t>
            </a:r>
            <a:r>
              <a:rPr lang="hr-HR" sz="3200" dirty="0" err="1" smtClean="0">
                <a:solidFill>
                  <a:srgbClr val="0070C0"/>
                </a:solidFill>
              </a:rPr>
              <a:t>heart</a:t>
            </a:r>
            <a:endParaRPr lang="hr-HR" sz="3200" dirty="0">
              <a:solidFill>
                <a:srgbClr val="0070C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00" y="2218880"/>
            <a:ext cx="1819295" cy="1819295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Autorice:</a:t>
            </a:r>
          </a:p>
          <a:p>
            <a:pPr algn="r"/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Nevenka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</a:rPr>
              <a:t>Dimač</a:t>
            </a:r>
            <a:endParaRPr lang="hr-H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Sandra Vuk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4939500" y="311286"/>
            <a:ext cx="3837000" cy="2817242"/>
          </a:xfrm>
        </p:spPr>
        <p:txBody>
          <a:bodyPr/>
          <a:lstStyle/>
          <a:p>
            <a:r>
              <a:rPr lang="hr-HR" sz="1600" dirty="0" smtClean="0"/>
              <a:t>Treća godina projekta</a:t>
            </a:r>
          </a:p>
          <a:p>
            <a:r>
              <a:rPr lang="hr-HR" sz="1600" dirty="0" smtClean="0"/>
              <a:t>Upoznati učenike </a:t>
            </a:r>
            <a:r>
              <a:rPr lang="hr-HR" sz="1600" dirty="0"/>
              <a:t>s najvećim djelima likovnih </a:t>
            </a:r>
            <a:r>
              <a:rPr lang="hr-HR" sz="1600" dirty="0" smtClean="0"/>
              <a:t>majstora kao bi se stvorili uvjeti za njihov stvaralački razvoj</a:t>
            </a:r>
          </a:p>
          <a:p>
            <a:r>
              <a:rPr lang="hr-HR" sz="1600" dirty="0" smtClean="0"/>
              <a:t>Web </a:t>
            </a:r>
            <a:r>
              <a:rPr lang="hr-HR" sz="1600" dirty="0"/>
              <a:t>stranica projekta: </a:t>
            </a:r>
            <a:r>
              <a:rPr lang="hr-HR" sz="1600" dirty="0">
                <a:hlinkClick r:id="rId3"/>
              </a:rPr>
              <a:t>https://usvijetulikovnihumjetnika.weebly.com</a:t>
            </a:r>
            <a:r>
              <a:rPr lang="hr-HR" sz="1600" dirty="0" smtClean="0">
                <a:hlinkClick r:id="rId3"/>
              </a:rPr>
              <a:t>/</a:t>
            </a:r>
            <a:r>
              <a:rPr lang="hr-HR" sz="1600" dirty="0" smtClean="0"/>
              <a:t> </a:t>
            </a:r>
          </a:p>
          <a:p>
            <a:r>
              <a:rPr lang="hr-HR" sz="1600" dirty="0" smtClean="0"/>
              <a:t>Projekt s nacionalnim i europskom oznakom kvalitete.</a:t>
            </a:r>
            <a:endParaRPr lang="hr-HR" sz="1600" dirty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336" y="3420625"/>
            <a:ext cx="4149658" cy="132241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4863830" y="3128528"/>
            <a:ext cx="3912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uzoru na WASSILYA KANDINSKOG</a:t>
            </a:r>
          </a:p>
        </p:txBody>
      </p:sp>
    </p:spTree>
    <p:extLst>
      <p:ext uri="{BB962C8B-B14F-4D97-AF65-F5344CB8AC3E}">
        <p14:creationId xmlns:p14="http://schemas.microsoft.com/office/powerpoint/2010/main" val="40455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r-HR" dirty="0" smtClean="0">
                <a:solidFill>
                  <a:srgbClr val="0070C0"/>
                </a:solidFill>
              </a:rPr>
              <a:t>Hrvatska </a:t>
            </a:r>
            <a:r>
              <a:rPr lang="hr-HR" dirty="0" err="1" smtClean="0">
                <a:solidFill>
                  <a:srgbClr val="0070C0"/>
                </a:solidFill>
              </a:rPr>
              <a:t>bajkovnica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1" y="2334637"/>
            <a:ext cx="1624073" cy="1800525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616100"/>
          </a:xfrm>
        </p:spPr>
        <p:txBody>
          <a:bodyPr/>
          <a:lstStyle/>
          <a:p>
            <a:pPr algn="r"/>
            <a:r>
              <a:rPr lang="hr-HR" dirty="0" smtClean="0"/>
              <a:t>Autor:</a:t>
            </a:r>
          </a:p>
          <a:p>
            <a:pPr algn="r"/>
            <a:r>
              <a:rPr lang="hr-HR" dirty="0" err="1" smtClean="0"/>
              <a:t>Petrunjela</a:t>
            </a:r>
            <a:r>
              <a:rPr lang="hr-HR" dirty="0" smtClean="0"/>
              <a:t> Krajačić</a:t>
            </a:r>
          </a:p>
          <a:p>
            <a:pPr algn="r"/>
            <a:r>
              <a:rPr lang="hr-HR" dirty="0" err="1" smtClean="0"/>
              <a:t>Osivač</a:t>
            </a:r>
            <a:r>
              <a:rPr lang="hr-HR" dirty="0" smtClean="0"/>
              <a:t>:</a:t>
            </a:r>
          </a:p>
          <a:p>
            <a:pPr algn="r"/>
            <a:r>
              <a:rPr lang="hr-HR" dirty="0" smtClean="0"/>
              <a:t>Nevenka </a:t>
            </a:r>
            <a:r>
              <a:rPr lang="hr-HR" dirty="0" err="1" smtClean="0"/>
              <a:t>Dimač</a:t>
            </a:r>
            <a:r>
              <a:rPr lang="hr-HR" dirty="0" smtClean="0"/>
              <a:t> 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4939500" y="437745"/>
            <a:ext cx="3837000" cy="2480553"/>
          </a:xfrm>
        </p:spPr>
        <p:txBody>
          <a:bodyPr/>
          <a:lstStyle/>
          <a:p>
            <a:r>
              <a:rPr lang="hr-HR" dirty="0" smtClean="0"/>
              <a:t>Četvrta godina projekta</a:t>
            </a:r>
          </a:p>
          <a:p>
            <a:r>
              <a:rPr lang="hr-HR" dirty="0" smtClean="0"/>
              <a:t>Razvijati  čitalačku pismenost učenika </a:t>
            </a:r>
            <a:r>
              <a:rPr lang="hr-HR" dirty="0"/>
              <a:t>i </a:t>
            </a:r>
            <a:r>
              <a:rPr lang="hr-HR" dirty="0" smtClean="0"/>
              <a:t>upoznati ih </a:t>
            </a:r>
            <a:r>
              <a:rPr lang="hr-HR" dirty="0"/>
              <a:t>s jezičnom baštinom hrvatskog </a:t>
            </a:r>
            <a:r>
              <a:rPr lang="hr-HR" dirty="0" smtClean="0"/>
              <a:t>naroda</a:t>
            </a:r>
          </a:p>
          <a:p>
            <a:r>
              <a:rPr lang="hr-HR" dirty="0" smtClean="0"/>
              <a:t>Projekt s nacionalnim oznakama kvalitete.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246" y="2854044"/>
            <a:ext cx="2307673" cy="216175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7110919" y="3234899"/>
            <a:ext cx="176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Izvannastavna aktivnost u produženom boravku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5500" y="778213"/>
            <a:ext cx="4045200" cy="1303506"/>
          </a:xfrm>
        </p:spPr>
        <p:txBody>
          <a:bodyPr/>
          <a:lstStyle/>
          <a:p>
            <a:pPr algn="l"/>
            <a:r>
              <a:rPr lang="hr-HR" sz="4000" dirty="0" smtClean="0">
                <a:solidFill>
                  <a:srgbClr val="0070C0"/>
                </a:solidFill>
              </a:rPr>
              <a:t>Ostali </a:t>
            </a:r>
            <a:r>
              <a:rPr lang="hr-HR" sz="4000" dirty="0" err="1" smtClean="0">
                <a:solidFill>
                  <a:srgbClr val="0070C0"/>
                </a:solidFill>
              </a:rPr>
              <a:t>eTvinning</a:t>
            </a:r>
            <a:r>
              <a:rPr lang="hr-HR" sz="4000" dirty="0" smtClean="0">
                <a:solidFill>
                  <a:srgbClr val="0070C0"/>
                </a:solidFill>
              </a:rPr>
              <a:t> projekti…</a:t>
            </a:r>
            <a:endParaRPr lang="hr-HR" sz="4000" dirty="0">
              <a:solidFill>
                <a:srgbClr val="0070C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485" y="1476149"/>
            <a:ext cx="1945059" cy="3241766"/>
          </a:xfrm>
          <a:prstGeom prst="rect">
            <a:avLst/>
          </a:prstGeom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4939500" y="398834"/>
            <a:ext cx="3837000" cy="4319081"/>
          </a:xfrm>
        </p:spPr>
        <p:txBody>
          <a:bodyPr/>
          <a:lstStyle/>
          <a:p>
            <a:r>
              <a:rPr lang="hr-HR" sz="1600" dirty="0" smtClean="0"/>
              <a:t>100. dan škole</a:t>
            </a:r>
          </a:p>
          <a:p>
            <a:r>
              <a:rPr lang="hr-HR" sz="1600" dirty="0" smtClean="0"/>
              <a:t>20 dana dobrote</a:t>
            </a:r>
          </a:p>
          <a:p>
            <a:r>
              <a:rPr lang="hr-HR" sz="1600" dirty="0" smtClean="0"/>
              <a:t>Mislim zeleno čuvam Zemlju</a:t>
            </a:r>
          </a:p>
          <a:p>
            <a:r>
              <a:rPr lang="hr-HR" sz="1600" dirty="0" smtClean="0"/>
              <a:t>Boje oko nas</a:t>
            </a:r>
          </a:p>
          <a:p>
            <a:r>
              <a:rPr lang="hr-HR" sz="1600" dirty="0" smtClean="0"/>
              <a:t>Boje i crte svuda oko nas</a:t>
            </a:r>
          </a:p>
          <a:p>
            <a:r>
              <a:rPr lang="hr-HR" sz="1600" dirty="0" smtClean="0"/>
              <a:t>Igre bez granica</a:t>
            </a:r>
          </a:p>
          <a:p>
            <a:r>
              <a:rPr lang="hr-HR" sz="1600" dirty="0" smtClean="0"/>
              <a:t>Igrajmo se jezikom</a:t>
            </a:r>
          </a:p>
          <a:p>
            <a:r>
              <a:rPr lang="hr-HR" sz="1600" dirty="0" smtClean="0"/>
              <a:t>Sjećamo se, da ne zaboravimo Vukovar</a:t>
            </a:r>
          </a:p>
          <a:p>
            <a:r>
              <a:rPr lang="hr-HR" sz="1600" dirty="0" smtClean="0"/>
              <a:t>Dan kravate</a:t>
            </a:r>
          </a:p>
          <a:p>
            <a:r>
              <a:rPr lang="hr-HR" sz="1600" dirty="0" smtClean="0"/>
              <a:t>Dan jabuke</a:t>
            </a:r>
          </a:p>
          <a:p>
            <a:r>
              <a:rPr lang="hr-HR" sz="1600" dirty="0" smtClean="0"/>
              <a:t>Glagoljamo </a:t>
            </a:r>
          </a:p>
          <a:p>
            <a:r>
              <a:rPr lang="hr-HR" sz="1600" dirty="0"/>
              <a:t>Na putu dobrote</a:t>
            </a:r>
          </a:p>
          <a:p>
            <a:r>
              <a:rPr lang="hr-HR" sz="1600" dirty="0" smtClean="0"/>
              <a:t>Razglednice moga zavičaja</a:t>
            </a:r>
          </a:p>
          <a:p>
            <a:r>
              <a:rPr lang="hr-HR" sz="1600" dirty="0" err="1" smtClean="0"/>
              <a:t>Webučionica</a:t>
            </a:r>
            <a:endParaRPr lang="hr-HR" sz="1600" dirty="0" smtClean="0"/>
          </a:p>
          <a:p>
            <a:r>
              <a:rPr lang="hr-HR" sz="1600" dirty="0" smtClean="0"/>
              <a:t>Budi </a:t>
            </a:r>
            <a:r>
              <a:rPr lang="hr-HR" sz="1600" dirty="0" err="1" smtClean="0"/>
              <a:t>in</a:t>
            </a:r>
            <a:r>
              <a:rPr lang="hr-HR" sz="1600" dirty="0" smtClean="0"/>
              <a:t>…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8780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6000" dirty="0">
                <a:solidFill>
                  <a:srgbClr val="0070C0"/>
                </a:solidFill>
              </a:rPr>
              <a:t>Hvala na pažnji!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hr-HR" dirty="0"/>
          </a:p>
        </p:txBody>
      </p:sp>
      <p:pic>
        <p:nvPicPr>
          <p:cNvPr id="5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078949" y="3536173"/>
            <a:ext cx="1811020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276</Words>
  <Application>Microsoft Office PowerPoint</Application>
  <PresentationFormat>Prikaz na zaslonu (16:9)</PresentationFormat>
  <Paragraphs>76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Simple Light</vt:lpstr>
      <vt:lpstr>eTwinning projekti  u produženom boravku</vt:lpstr>
      <vt:lpstr>O meni…</vt:lpstr>
      <vt:lpstr>Kako je sve počelo…</vt:lpstr>
      <vt:lpstr>U svijetu likovnih umjetnika/Art in my heart</vt:lpstr>
      <vt:lpstr>Hrvatska bajkovnica</vt:lpstr>
      <vt:lpstr>Ostali eTvinning projekti…</vt:lpstr>
      <vt:lpstr>Hvala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je škola,  a boravak je baš fora</dc:title>
  <cp:lastModifiedBy>Komp61</cp:lastModifiedBy>
  <cp:revision>32</cp:revision>
  <dcterms:modified xsi:type="dcterms:W3CDTF">2021-02-09T15:00:26Z</dcterms:modified>
</cp:coreProperties>
</file>