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5F837-9F3D-47EF-BDFA-DDE5844B2A57}" v="736" dt="2021-07-20T13:10:04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Josip </a:t>
            </a:r>
            <a:r>
              <a:rPr lang="en-US" dirty="0" err="1"/>
              <a:t>Generalić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/>
              <a:t>U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likovnih</a:t>
            </a:r>
            <a:r>
              <a:rPr lang="en-US" dirty="0"/>
              <a:t> </a:t>
            </a:r>
            <a:r>
              <a:rPr lang="en-US" dirty="0" err="1"/>
              <a:t>umjetnika</a:t>
            </a:r>
            <a:r>
              <a:rPr lang="en-US" dirty="0"/>
              <a:t> 3/art in my heart 3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D7969091-0D51-46BC-82CF-0E6537E1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5214"/>
            <a:ext cx="2743200" cy="18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DF296-22FB-462C-8B43-DD2D2D22D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617" y="176288"/>
            <a:ext cx="4171479" cy="3356893"/>
          </a:xfrm>
        </p:spPr>
        <p:txBody>
          <a:bodyPr vert="horz" lIns="91440" tIns="91440" rIns="91440" bIns="91440" rtlCol="0" anchor="t">
            <a:normAutofit fontScale="92500"/>
          </a:bodyPr>
          <a:lstStyle/>
          <a:p>
            <a:pPr marL="285750" indent="-285750">
              <a:lnSpc>
                <a:spcPct val="110000"/>
              </a:lnSpc>
              <a:buChar char="•"/>
            </a:pPr>
            <a:r>
              <a:rPr lang="en-US" sz="1400" cap="all" dirty="0"/>
              <a:t>Josip </a:t>
            </a:r>
            <a:r>
              <a:rPr lang="en-US" sz="1400" cap="all" dirty="0" err="1"/>
              <a:t>Generalić</a:t>
            </a:r>
            <a:r>
              <a:rPr lang="en-US" sz="1400" cap="all" dirty="0"/>
              <a:t> </a:t>
            </a:r>
            <a:r>
              <a:rPr lang="en-US" sz="1400" cap="all" dirty="0" err="1"/>
              <a:t>rođen</a:t>
            </a:r>
            <a:r>
              <a:rPr lang="en-US" sz="1400" cap="all" dirty="0"/>
              <a:t> je 1935. </a:t>
            </a:r>
            <a:r>
              <a:rPr lang="en-US" sz="1400" cap="all" dirty="0" err="1"/>
              <a:t>godine</a:t>
            </a:r>
            <a:r>
              <a:rPr lang="en-US" sz="1400" cap="all" dirty="0"/>
              <a:t> u </a:t>
            </a:r>
            <a:r>
              <a:rPr lang="en-US" sz="1400" cap="all" dirty="0" err="1"/>
              <a:t>selu</a:t>
            </a:r>
            <a:r>
              <a:rPr lang="en-US" sz="1400" cap="all" dirty="0"/>
              <a:t> </a:t>
            </a:r>
            <a:r>
              <a:rPr lang="en-US" sz="1400" cap="all" dirty="0" err="1"/>
              <a:t>Hlebine</a:t>
            </a:r>
            <a:r>
              <a:rPr lang="en-US" sz="1400" cap="all" dirty="0"/>
              <a:t>, a </a:t>
            </a:r>
            <a:r>
              <a:rPr lang="en-US" sz="1400" cap="all" dirty="0" err="1"/>
              <a:t>preminuo</a:t>
            </a:r>
            <a:r>
              <a:rPr lang="en-US" sz="1400" cap="all" dirty="0"/>
              <a:t> je 2004.</a:t>
            </a:r>
            <a:endParaRPr lang="en-US"/>
          </a:p>
          <a:p>
            <a:pPr marL="285750" indent="-285750">
              <a:lnSpc>
                <a:spcPct val="110000"/>
              </a:lnSpc>
              <a:buChar char="•"/>
            </a:pPr>
            <a:r>
              <a:rPr lang="en-US" sz="1400" cap="all" err="1"/>
              <a:t>Velikan</a:t>
            </a:r>
            <a:r>
              <a:rPr lang="en-US" sz="1400" cap="all" dirty="0"/>
              <a:t> je </a:t>
            </a:r>
            <a:r>
              <a:rPr lang="en-US" sz="1400" cap="all" err="1"/>
              <a:t>hrvatskog</a:t>
            </a:r>
            <a:r>
              <a:rPr lang="en-US" sz="1400" cap="all" dirty="0"/>
              <a:t> </a:t>
            </a:r>
            <a:r>
              <a:rPr lang="en-US" sz="1400" cap="all" err="1"/>
              <a:t>naivnog</a:t>
            </a:r>
            <a:r>
              <a:rPr lang="en-US" sz="1400" cap="all" dirty="0"/>
              <a:t> </a:t>
            </a:r>
            <a:r>
              <a:rPr lang="en-US" sz="1400" cap="all" err="1"/>
              <a:t>slikarstva</a:t>
            </a:r>
            <a:endParaRPr lang="en-US" sz="1400" cap="all"/>
          </a:p>
          <a:p>
            <a:pPr marL="285750" indent="-285750">
              <a:lnSpc>
                <a:spcPct val="110000"/>
              </a:lnSpc>
              <a:buChar char="•"/>
            </a:pPr>
            <a:r>
              <a:rPr lang="en-US" sz="1400" cap="all" err="1"/>
              <a:t>Naslijedio</a:t>
            </a:r>
            <a:r>
              <a:rPr lang="en-US" sz="1400" cap="all" dirty="0"/>
              <a:t> je oca Ivana </a:t>
            </a:r>
            <a:r>
              <a:rPr lang="en-US" sz="1400" cap="all" err="1"/>
              <a:t>Generalića</a:t>
            </a:r>
            <a:endParaRPr lang="en-US" sz="1400" cap="all"/>
          </a:p>
          <a:p>
            <a:pPr marL="285750" indent="-285750">
              <a:lnSpc>
                <a:spcPct val="110000"/>
              </a:lnSpc>
              <a:buChar char="•"/>
            </a:pPr>
            <a:r>
              <a:rPr lang="en-US" sz="1400" cap="all" err="1"/>
              <a:t>Prve</a:t>
            </a:r>
            <a:r>
              <a:rPr lang="en-US" sz="1400" cap="all" dirty="0"/>
              <a:t> </a:t>
            </a:r>
            <a:r>
              <a:rPr lang="en-US" sz="1400" cap="all" err="1"/>
              <a:t>radove</a:t>
            </a:r>
            <a:r>
              <a:rPr lang="en-US" sz="1400" cap="all" dirty="0"/>
              <a:t> </a:t>
            </a:r>
            <a:r>
              <a:rPr lang="en-US" sz="1400" cap="all" err="1"/>
              <a:t>ulja</a:t>
            </a:r>
            <a:r>
              <a:rPr lang="en-US" sz="1400" cap="all" dirty="0"/>
              <a:t> </a:t>
            </a:r>
            <a:r>
              <a:rPr lang="en-US" sz="1400" cap="all" err="1"/>
              <a:t>na</a:t>
            </a:r>
            <a:r>
              <a:rPr lang="en-US" sz="1400" cap="all" dirty="0"/>
              <a:t> </a:t>
            </a:r>
            <a:r>
              <a:rPr lang="en-US" sz="1400" cap="all" err="1"/>
              <a:t>platnu</a:t>
            </a:r>
            <a:r>
              <a:rPr lang="en-US" sz="1400" cap="all" dirty="0"/>
              <a:t> </a:t>
            </a:r>
            <a:r>
              <a:rPr lang="en-US" sz="1400" cap="all" err="1"/>
              <a:t>naslikao</a:t>
            </a:r>
            <a:r>
              <a:rPr lang="en-US" sz="1400" cap="all" dirty="0"/>
              <a:t> je 1950. </a:t>
            </a:r>
            <a:r>
              <a:rPr lang="en-US" sz="1400" cap="all" err="1"/>
              <a:t>godine</a:t>
            </a:r>
            <a:r>
              <a:rPr lang="en-US" sz="1400" cap="all" dirty="0"/>
              <a:t>, a </a:t>
            </a:r>
            <a:r>
              <a:rPr lang="en-US" sz="1400" cap="all" err="1"/>
              <a:t>prvu</a:t>
            </a:r>
            <a:r>
              <a:rPr lang="en-US" sz="1400" cap="all" dirty="0"/>
              <a:t> </a:t>
            </a:r>
            <a:r>
              <a:rPr lang="en-US" sz="1400" cap="all" err="1"/>
              <a:t>samostalnu</a:t>
            </a:r>
            <a:r>
              <a:rPr lang="en-US" sz="1400" cap="all" dirty="0"/>
              <a:t> </a:t>
            </a:r>
            <a:r>
              <a:rPr lang="en-US" sz="1400" cap="all" err="1"/>
              <a:t>izložbu</a:t>
            </a:r>
            <a:r>
              <a:rPr lang="en-US" sz="1400" cap="all" dirty="0"/>
              <a:t> </a:t>
            </a:r>
            <a:r>
              <a:rPr lang="en-US" sz="1400" cap="all" err="1"/>
              <a:t>imao</a:t>
            </a:r>
            <a:r>
              <a:rPr lang="en-US" sz="1400" cap="all" dirty="0"/>
              <a:t> je 1959. </a:t>
            </a:r>
            <a:r>
              <a:rPr lang="en-US" sz="1400" cap="all" err="1"/>
              <a:t>godine</a:t>
            </a:r>
            <a:r>
              <a:rPr lang="en-US" sz="1400" cap="all" dirty="0"/>
              <a:t> u </a:t>
            </a:r>
            <a:r>
              <a:rPr lang="en-US" sz="1400" cap="all" err="1"/>
              <a:t>Muzeju</a:t>
            </a:r>
            <a:r>
              <a:rPr lang="en-US" sz="1400" cap="all" dirty="0"/>
              <a:t> </a:t>
            </a:r>
            <a:r>
              <a:rPr lang="en-US" sz="1400" cap="all" err="1"/>
              <a:t>grada</a:t>
            </a:r>
            <a:r>
              <a:rPr lang="en-US" sz="1400" cap="all" dirty="0"/>
              <a:t> Koprivnice </a:t>
            </a:r>
          </a:p>
          <a:p>
            <a:pPr marL="285750" indent="-285750">
              <a:lnSpc>
                <a:spcPct val="110000"/>
              </a:lnSpc>
              <a:buChar char="•"/>
            </a:pPr>
            <a:r>
              <a:rPr lang="en-US" sz="1400" cap="all" dirty="0"/>
              <a:t>Za </a:t>
            </a:r>
            <a:r>
              <a:rPr lang="en-US" sz="1400" cap="all" dirty="0" err="1"/>
              <a:t>života</a:t>
            </a:r>
            <a:r>
              <a:rPr lang="en-US" sz="1400" cap="all" dirty="0"/>
              <a:t> </a:t>
            </a:r>
            <a:r>
              <a:rPr lang="en-US" sz="1400" cap="all" dirty="0" err="1"/>
              <a:t>izlagao</a:t>
            </a:r>
            <a:r>
              <a:rPr lang="en-US" sz="1400" cap="all" dirty="0"/>
              <a:t> je </a:t>
            </a:r>
            <a:r>
              <a:rPr lang="en-US" sz="1400" cap="all" dirty="0" err="1"/>
              <a:t>na</a:t>
            </a:r>
            <a:r>
              <a:rPr lang="en-US" sz="1400" cap="all" dirty="0"/>
              <a:t> </a:t>
            </a:r>
            <a:r>
              <a:rPr lang="en-US" sz="1400" cap="all" dirty="0" err="1"/>
              <a:t>preko</a:t>
            </a:r>
            <a:r>
              <a:rPr lang="en-US" sz="1400" cap="all" dirty="0"/>
              <a:t> </a:t>
            </a:r>
            <a:r>
              <a:rPr lang="en-US" sz="1400" cap="all" dirty="0" err="1"/>
              <a:t>tisuću</a:t>
            </a:r>
            <a:r>
              <a:rPr lang="en-US" sz="1400" cap="all" dirty="0"/>
              <a:t> </a:t>
            </a:r>
            <a:r>
              <a:rPr lang="en-US" sz="1400" cap="all" dirty="0" err="1"/>
              <a:t>skupnih</a:t>
            </a:r>
            <a:r>
              <a:rPr lang="en-US" sz="1400" cap="all" dirty="0"/>
              <a:t> </a:t>
            </a:r>
            <a:r>
              <a:rPr lang="en-US" sz="1400" cap="all" dirty="0" err="1"/>
              <a:t>i</a:t>
            </a:r>
            <a:r>
              <a:rPr lang="en-US" sz="1400" cap="all" dirty="0"/>
              <a:t> 200 </a:t>
            </a:r>
            <a:r>
              <a:rPr lang="en-US" sz="1400" cap="all" dirty="0" err="1"/>
              <a:t>samostalnih</a:t>
            </a:r>
            <a:r>
              <a:rPr lang="en-US" sz="1400" cap="all" dirty="0"/>
              <a:t> </a:t>
            </a:r>
            <a:r>
              <a:rPr lang="en-US" sz="1400" cap="all" dirty="0" err="1"/>
              <a:t>izložbi</a:t>
            </a:r>
            <a:r>
              <a:rPr lang="en-US" sz="1400" cap="all" dirty="0"/>
              <a:t> </a:t>
            </a:r>
            <a:r>
              <a:rPr lang="en-US" sz="1400" cap="all" dirty="0" err="1"/>
              <a:t>na</a:t>
            </a:r>
            <a:r>
              <a:rPr lang="en-US" sz="1400" cap="all" dirty="0"/>
              <a:t> </a:t>
            </a:r>
            <a:r>
              <a:rPr lang="en-US" sz="1400" cap="all" dirty="0" err="1"/>
              <a:t>svim</a:t>
            </a:r>
            <a:r>
              <a:rPr lang="en-US" sz="1400" cap="all" dirty="0"/>
              <a:t> </a:t>
            </a:r>
            <a:r>
              <a:rPr lang="en-US" sz="1400" cap="all" dirty="0" err="1"/>
              <a:t>kontinentima</a:t>
            </a:r>
            <a:r>
              <a:rPr lang="en-US" sz="1400" cap="all" dirty="0"/>
              <a:t>, a za </a:t>
            </a:r>
            <a:r>
              <a:rPr lang="en-US" sz="1400" cap="all" dirty="0" err="1"/>
              <a:t>svoj</a:t>
            </a:r>
            <a:r>
              <a:rPr lang="en-US" sz="1400" cap="all" dirty="0"/>
              <a:t> </a:t>
            </a:r>
            <a:r>
              <a:rPr lang="en-US" sz="1400" cap="all" dirty="0" err="1"/>
              <a:t>umjetnički</a:t>
            </a:r>
            <a:r>
              <a:rPr lang="en-US" sz="1400" cap="all" dirty="0"/>
              <a:t> rad </a:t>
            </a:r>
            <a:r>
              <a:rPr lang="en-US" sz="1400" cap="all" dirty="0" err="1"/>
              <a:t>dobio</a:t>
            </a:r>
            <a:r>
              <a:rPr lang="en-US" sz="1400" cap="all" dirty="0"/>
              <a:t> je </a:t>
            </a:r>
            <a:r>
              <a:rPr lang="en-US" sz="1400" cap="all" dirty="0" err="1"/>
              <a:t>nagrade</a:t>
            </a:r>
            <a:r>
              <a:rPr lang="en-US" sz="1400" cap="all" dirty="0"/>
              <a:t> </a:t>
            </a:r>
            <a:r>
              <a:rPr lang="en-US" sz="1400" cap="all" dirty="0" err="1"/>
              <a:t>mnogih</a:t>
            </a:r>
            <a:r>
              <a:rPr lang="en-US" sz="1400" cap="all" dirty="0"/>
              <a:t> </a:t>
            </a:r>
            <a:r>
              <a:rPr lang="en-US" sz="1400" cap="all" dirty="0" err="1"/>
              <a:t>žirija</a:t>
            </a:r>
            <a:endParaRPr lang="en-US" sz="1400" cap="all" dirty="0"/>
          </a:p>
          <a:p>
            <a:pPr>
              <a:lnSpc>
                <a:spcPct val="110000"/>
              </a:lnSpc>
            </a:pPr>
            <a:endParaRPr lang="en-US" sz="600" cap="all"/>
          </a:p>
          <a:p>
            <a:pPr>
              <a:lnSpc>
                <a:spcPct val="110000"/>
              </a:lnSpc>
            </a:pPr>
            <a:endParaRPr lang="en-US" sz="600" cap="all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96D45152-D277-4E3C-835C-EA64C52A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33" y="805583"/>
            <a:ext cx="4579198" cy="4660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86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7EA19A0-FE77-4F31-B3A6-A2DDF2148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330" y="4899"/>
            <a:ext cx="5300107" cy="3059030"/>
          </a:xfrm>
        </p:spPr>
      </p:pic>
      <p:pic>
        <p:nvPicPr>
          <p:cNvPr id="5" name="Picture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A02EFA2-2D2D-471E-8279-4F159B06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817" y="3238162"/>
            <a:ext cx="4076700" cy="2847593"/>
          </a:xfrm>
          <a:prstGeom prst="rect">
            <a:avLst/>
          </a:prstGeom>
        </p:spPr>
      </p:pic>
      <p:pic>
        <p:nvPicPr>
          <p:cNvPr id="6" name="Picture 6" descr="A picture containing several&#10;&#10;Description automatically generated">
            <a:extLst>
              <a:ext uri="{FF2B5EF4-FFF2-40B4-BE49-F238E27FC236}">
                <a16:creationId xmlns:a16="http://schemas.microsoft.com/office/drawing/2014/main" id="{43C9B2F5-7147-4041-AA21-6546C0C15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4" y="3243208"/>
            <a:ext cx="3716866" cy="264700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39DEDDA-D6F5-4CFD-83BF-19AE0EF35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984" y="93133"/>
            <a:ext cx="4595283" cy="28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0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A6100-1864-4DD1-869A-2BF5481B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246" y="216565"/>
            <a:ext cx="9603275" cy="5401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 err="1"/>
              <a:t>Promotri</a:t>
            </a:r>
            <a:r>
              <a:rPr lang="en-US" sz="4400" dirty="0"/>
              <a:t> </a:t>
            </a:r>
            <a:r>
              <a:rPr lang="en-US" sz="4400" dirty="0" err="1"/>
              <a:t>sliku</a:t>
            </a:r>
            <a:r>
              <a:rPr lang="en-US" sz="4400" dirty="0"/>
              <a:t> Selo </a:t>
            </a:r>
            <a:r>
              <a:rPr lang="en-US" sz="4400" dirty="0" err="1"/>
              <a:t>zimi</a:t>
            </a:r>
            <a:r>
              <a:rPr lang="en-US" sz="4400" dirty="0"/>
              <a:t>. Po </a:t>
            </a:r>
            <a:r>
              <a:rPr lang="en-US" sz="4400" dirty="0" err="1"/>
              <a:t>uzoru</a:t>
            </a:r>
            <a:r>
              <a:rPr lang="en-US" sz="4400" dirty="0"/>
              <a:t> </a:t>
            </a:r>
            <a:r>
              <a:rPr lang="en-US" sz="4400" dirty="0" err="1"/>
              <a:t>na</a:t>
            </a:r>
            <a:r>
              <a:rPr lang="en-US" sz="4400" dirty="0"/>
              <a:t> Josipa </a:t>
            </a:r>
            <a:r>
              <a:rPr lang="en-US" sz="4400" dirty="0" err="1"/>
              <a:t>Generalića</a:t>
            </a:r>
            <a:r>
              <a:rPr lang="en-US" sz="4400" dirty="0"/>
              <a:t> </a:t>
            </a:r>
            <a:r>
              <a:rPr lang="en-US" sz="4400" dirty="0" err="1"/>
              <a:t>napravi</a:t>
            </a:r>
            <a:r>
              <a:rPr lang="en-US" sz="4400" dirty="0"/>
              <a:t> </a:t>
            </a:r>
            <a:r>
              <a:rPr lang="en-US" sz="4400" dirty="0" err="1"/>
              <a:t>svoj</a:t>
            </a:r>
            <a:r>
              <a:rPr lang="en-US" sz="4400" dirty="0"/>
              <a:t> rad.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90015-BA44-48E9-BD58-86D05828A965}"/>
              </a:ext>
            </a:extLst>
          </p:cNvPr>
          <p:cNvSpPr txBox="1"/>
          <p:nvPr/>
        </p:nvSpPr>
        <p:spPr>
          <a:xfrm>
            <a:off x="3285067" y="4480983"/>
            <a:ext cx="54948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Učiteljica</a:t>
            </a:r>
            <a:r>
              <a:rPr lang="en-US" sz="3600" dirty="0"/>
              <a:t> Katija Nikolić</a:t>
            </a:r>
          </a:p>
        </p:txBody>
      </p:sp>
      <p:pic>
        <p:nvPicPr>
          <p:cNvPr id="6" name="Picture 4" descr="Logo&#10;&#10;Description automatically generated">
            <a:extLst>
              <a:ext uri="{FF2B5EF4-FFF2-40B4-BE49-F238E27FC236}">
                <a16:creationId xmlns:a16="http://schemas.microsoft.com/office/drawing/2014/main" id="{ACF82A1B-0B16-4521-B965-4436D1B6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" y="4196214"/>
            <a:ext cx="2743200" cy="18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595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TM00001245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Gallery</vt:lpstr>
      <vt:lpstr>Josip Generalić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87</cp:revision>
  <dcterms:created xsi:type="dcterms:W3CDTF">2021-07-20T12:49:15Z</dcterms:created>
  <dcterms:modified xsi:type="dcterms:W3CDTF">2021-07-20T13:10:20Z</dcterms:modified>
</cp:coreProperties>
</file>