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0" r:id="rId4"/>
    <p:sldId id="262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28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48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76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3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396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34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6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42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62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247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EC51-B103-4861-9618-CD99CA2A1D61}" type="datetimeFigureOut">
              <a:rPr lang="hr-HR" smtClean="0"/>
              <a:t>24.5.2021.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D342-C775-4A7D-94AB-F0F80B68F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9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29840" y="1122363"/>
            <a:ext cx="8138160" cy="928687"/>
          </a:xfrm>
        </p:spPr>
        <p:txBody>
          <a:bodyPr>
            <a:normAutofit/>
          </a:bodyPr>
          <a:lstStyle/>
          <a:p>
            <a:r>
              <a:rPr lang="hr-HR" sz="3600" dirty="0" smtClean="0"/>
              <a:t>U svijetu likovnih umjetnika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712720"/>
            <a:ext cx="9144000" cy="2545080"/>
          </a:xfrm>
        </p:spPr>
        <p:txBody>
          <a:bodyPr>
            <a:noAutofit/>
          </a:bodyPr>
          <a:lstStyle/>
          <a:p>
            <a:r>
              <a:rPr lang="hr-HR" sz="6000" dirty="0" smtClean="0">
                <a:solidFill>
                  <a:schemeClr val="tx1"/>
                </a:solidFill>
              </a:rPr>
              <a:t>Slikamo kao </a:t>
            </a:r>
            <a:r>
              <a:rPr lang="hr-HR" sz="6000" dirty="0" smtClean="0"/>
              <a:t>Sl</a:t>
            </a:r>
            <a:r>
              <a:rPr lang="hr-HR" sz="6000" dirty="0" smtClean="0">
                <a:solidFill>
                  <a:schemeClr val="tx1"/>
                </a:solidFill>
              </a:rPr>
              <a:t>ava </a:t>
            </a:r>
            <a:r>
              <a:rPr lang="hr-HR" sz="6000" dirty="0"/>
              <a:t>R</a:t>
            </a:r>
            <a:r>
              <a:rPr lang="hr-HR" sz="6000" dirty="0" smtClean="0">
                <a:solidFill>
                  <a:schemeClr val="tx1"/>
                </a:solidFill>
              </a:rPr>
              <a:t>aškaj</a:t>
            </a:r>
            <a:endParaRPr lang="hr-HR" sz="6000" dirty="0" smtClean="0">
              <a:solidFill>
                <a:schemeClr val="tx1"/>
              </a:solidFill>
            </a:endParaRPr>
          </a:p>
          <a:p>
            <a:endParaRPr lang="hr-HR" sz="2400" dirty="0">
              <a:solidFill>
                <a:schemeClr val="tx1"/>
              </a:solidFill>
            </a:endParaRPr>
          </a:p>
          <a:p>
            <a:pPr algn="r"/>
            <a:r>
              <a:rPr lang="hr-HR" sz="2400" dirty="0" smtClean="0">
                <a:solidFill>
                  <a:schemeClr val="tx1"/>
                </a:solidFill>
              </a:rPr>
              <a:t>Mira </a:t>
            </a:r>
            <a:r>
              <a:rPr lang="hr-HR" dirty="0"/>
              <a:t>R</a:t>
            </a:r>
            <a:r>
              <a:rPr lang="hr-HR" sz="2400" dirty="0" smtClean="0">
                <a:solidFill>
                  <a:schemeClr val="tx1"/>
                </a:solidFill>
              </a:rPr>
              <a:t>adović</a:t>
            </a:r>
            <a:endParaRPr lang="hr-HR" sz="2400" dirty="0" smtClean="0">
              <a:solidFill>
                <a:schemeClr val="tx1"/>
              </a:solidFill>
            </a:endParaRPr>
          </a:p>
          <a:p>
            <a:pPr algn="r"/>
            <a:r>
              <a:rPr lang="hr-HR" sz="2400" dirty="0" smtClean="0">
                <a:solidFill>
                  <a:schemeClr val="tx1"/>
                </a:solidFill>
              </a:rPr>
              <a:t>Knin, svibanj, 2021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93675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5608945" cy="1012163"/>
          </a:xfrm>
        </p:spPr>
        <p:txBody>
          <a:bodyPr/>
          <a:lstStyle/>
          <a:p>
            <a:r>
              <a:rPr lang="hr-HR" dirty="0" smtClean="0"/>
              <a:t>Slava </a:t>
            </a:r>
            <a:r>
              <a:rPr lang="hr-HR" dirty="0" err="1" smtClean="0"/>
              <a:t>raškaj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3774" y="1767840"/>
            <a:ext cx="6035666" cy="4282440"/>
          </a:xfrm>
        </p:spPr>
        <p:txBody>
          <a:bodyPr>
            <a:normAutofit/>
          </a:bodyPr>
          <a:lstStyle/>
          <a:p>
            <a:r>
              <a:rPr lang="hr-HR" dirty="0"/>
              <a:t>hrvatska slikarica </a:t>
            </a:r>
            <a:r>
              <a:rPr lang="hr-HR" dirty="0" smtClean="0"/>
              <a:t>(1877 – 1906</a:t>
            </a:r>
            <a:r>
              <a:rPr lang="hr-HR" dirty="0"/>
              <a:t>). Gluhonijema od rođenja, školovala se u Zavodu za gluhonijeme u </a:t>
            </a:r>
            <a:r>
              <a:rPr lang="hr-HR" dirty="0" smtClean="0"/>
              <a:t>Beču.</a:t>
            </a:r>
          </a:p>
          <a:p>
            <a:r>
              <a:rPr lang="hr-HR" dirty="0" smtClean="0"/>
              <a:t> </a:t>
            </a:r>
            <a:r>
              <a:rPr lang="hr-HR" dirty="0"/>
              <a:t>U Zagrebu je od 1895. boravila u Zavodu za </a:t>
            </a:r>
            <a:r>
              <a:rPr lang="hr-HR" dirty="0" smtClean="0"/>
              <a:t>gluhonijeme</a:t>
            </a:r>
            <a:r>
              <a:rPr lang="hr-HR" dirty="0"/>
              <a:t> </a:t>
            </a:r>
            <a:r>
              <a:rPr lang="hr-HR" dirty="0" smtClean="0"/>
              <a:t>i školovala se.</a:t>
            </a:r>
          </a:p>
          <a:p>
            <a:r>
              <a:rPr lang="hr-HR" dirty="0" smtClean="0"/>
              <a:t>Slikala </a:t>
            </a:r>
            <a:r>
              <a:rPr lang="hr-HR" dirty="0"/>
              <a:t>je uglavnom </a:t>
            </a:r>
            <a:r>
              <a:rPr lang="hr-HR" dirty="0" smtClean="0"/>
              <a:t>tehnikom akvarela, </a:t>
            </a:r>
            <a:r>
              <a:rPr lang="hr-HR" dirty="0"/>
              <a:t>nešto pastela, ulja i </a:t>
            </a:r>
            <a:r>
              <a:rPr lang="hr-HR" dirty="0" smtClean="0"/>
              <a:t>crteža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Vrijeme </a:t>
            </a:r>
            <a:r>
              <a:rPr lang="hr-HR" dirty="0"/>
              <a:t>je provodila crtajući upravo prirodu koja ju je okruživala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6160" y="403573"/>
            <a:ext cx="3916680" cy="55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618517"/>
            <a:ext cx="9297026" cy="996923"/>
          </a:xfrm>
        </p:spPr>
        <p:txBody>
          <a:bodyPr/>
          <a:lstStyle/>
          <a:p>
            <a:r>
              <a:rPr lang="hr-HR" dirty="0" smtClean="0"/>
              <a:t>Slike slave </a:t>
            </a:r>
            <a:r>
              <a:rPr lang="hr-HR" dirty="0" err="1" smtClean="0"/>
              <a:t>raškaj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8400" y="2118360"/>
            <a:ext cx="5718340" cy="3808025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1874" y="2040186"/>
            <a:ext cx="5671247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0160" y="258667"/>
            <a:ext cx="4343400" cy="6117466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6522" y="258667"/>
            <a:ext cx="4962762" cy="61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7052" y="370440"/>
            <a:ext cx="3690268" cy="6060662"/>
          </a:xfrm>
          <a:prstGeom prst="rect">
            <a:avLst/>
          </a:prstGeo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7040" y="289381"/>
            <a:ext cx="3962400" cy="61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353" y="197553"/>
            <a:ext cx="3060008" cy="6236959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71" t="2603" r="3271" b="1734"/>
          <a:stretch/>
        </p:blipFill>
        <p:spPr>
          <a:xfrm>
            <a:off x="8503919" y="152857"/>
            <a:ext cx="3093721" cy="61565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619" y="197553"/>
            <a:ext cx="3970962" cy="62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94560" y="920415"/>
            <a:ext cx="8046720" cy="53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65120" y="1798321"/>
            <a:ext cx="8580120" cy="306324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Likovni </a:t>
            </a:r>
            <a:r>
              <a:rPr lang="hr-HR" sz="3600" smtClean="0"/>
              <a:t>Zadatak:</a:t>
            </a:r>
            <a:r>
              <a:rPr lang="hr-HR" sz="3600" dirty="0"/>
              <a:t> </a:t>
            </a:r>
            <a:r>
              <a:rPr lang="hr-HR" sz="3600" smtClean="0"/>
              <a:t>Tonovi </a:t>
            </a:r>
            <a:r>
              <a:rPr lang="hr-HR" sz="3600" dirty="0" smtClean="0"/>
              <a:t>boja</a:t>
            </a:r>
          </a:p>
          <a:p>
            <a:r>
              <a:rPr lang="hr-HR" sz="3600" dirty="0" smtClean="0"/>
              <a:t>Motiv: cvijeće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8539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88</Words>
  <Application>Microsoft Office PowerPoint</Application>
  <PresentationFormat>Široki zaslon</PresentationFormat>
  <Paragraphs>13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U svijetu likovnih umjetnika</vt:lpstr>
      <vt:lpstr>Slava raškaj</vt:lpstr>
      <vt:lpstr>Slike slave raškaj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likovnih umjetnika</dc:title>
  <dc:creator>OŠ DZ</dc:creator>
  <cp:lastModifiedBy>OŠ DZ</cp:lastModifiedBy>
  <cp:revision>11</cp:revision>
  <dcterms:created xsi:type="dcterms:W3CDTF">2021-05-13T14:01:52Z</dcterms:created>
  <dcterms:modified xsi:type="dcterms:W3CDTF">2021-05-24T16:58:07Z</dcterms:modified>
</cp:coreProperties>
</file>