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8080-87C6-432A-9249-61960F4D016A}" type="datetimeFigureOut">
              <a:rPr lang="hr-HR" smtClean="0"/>
              <a:t>7.7.2021.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5665-EF0D-40CB-B8A3-AB8D941C2A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1853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8080-87C6-432A-9249-61960F4D016A}" type="datetimeFigureOut">
              <a:rPr lang="hr-HR" smtClean="0"/>
              <a:t>7.7.2021.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5665-EF0D-40CB-B8A3-AB8D941C2A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6430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8080-87C6-432A-9249-61960F4D016A}" type="datetimeFigureOut">
              <a:rPr lang="hr-HR" smtClean="0"/>
              <a:t>7.7.2021.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5665-EF0D-40CB-B8A3-AB8D941C2A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5381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8080-87C6-432A-9249-61960F4D016A}" type="datetimeFigureOut">
              <a:rPr lang="hr-HR" smtClean="0"/>
              <a:t>7.7.2021.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5665-EF0D-40CB-B8A3-AB8D941C2A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0603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8080-87C6-432A-9249-61960F4D016A}" type="datetimeFigureOut">
              <a:rPr lang="hr-HR" smtClean="0"/>
              <a:t>7.7.2021.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5665-EF0D-40CB-B8A3-AB8D941C2A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2537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8080-87C6-432A-9249-61960F4D016A}" type="datetimeFigureOut">
              <a:rPr lang="hr-HR" smtClean="0"/>
              <a:t>7.7.2021.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5665-EF0D-40CB-B8A3-AB8D941C2A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3408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8080-87C6-432A-9249-61960F4D016A}" type="datetimeFigureOut">
              <a:rPr lang="hr-HR" smtClean="0"/>
              <a:t>7.7.2021.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5665-EF0D-40CB-B8A3-AB8D941C2A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0919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8080-87C6-432A-9249-61960F4D016A}" type="datetimeFigureOut">
              <a:rPr lang="hr-HR" smtClean="0"/>
              <a:t>7.7.2021.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5665-EF0D-40CB-B8A3-AB8D941C2A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13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8080-87C6-432A-9249-61960F4D016A}" type="datetimeFigureOut">
              <a:rPr lang="hr-HR" smtClean="0"/>
              <a:t>7.7.2021.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5665-EF0D-40CB-B8A3-AB8D941C2A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0198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8080-87C6-432A-9249-61960F4D016A}" type="datetimeFigureOut">
              <a:rPr lang="hr-HR" smtClean="0"/>
              <a:t>7.7.2021.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5665-EF0D-40CB-B8A3-AB8D941C2A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5124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8080-87C6-432A-9249-61960F4D016A}" type="datetimeFigureOut">
              <a:rPr lang="hr-HR" smtClean="0"/>
              <a:t>7.7.2021.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5665-EF0D-40CB-B8A3-AB8D941C2A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454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88080-87C6-432A-9249-61960F4D016A}" type="datetimeFigureOut">
              <a:rPr lang="hr-HR" smtClean="0"/>
              <a:t>7.7.2021.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D5665-EF0D-40CB-B8A3-AB8D941C2A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70573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CED0E61-CBC5-4126-BE96-4217F0F595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3864746" cy="1825023"/>
          </a:xfrm>
        </p:spPr>
        <p:txBody>
          <a:bodyPr/>
          <a:lstStyle/>
          <a:p>
            <a:r>
              <a:rPr lang="hr-HR" dirty="0" err="1"/>
              <a:t>Vasilij</a:t>
            </a:r>
            <a:r>
              <a:rPr lang="hr-HR" dirty="0"/>
              <a:t> Kandinski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0505A79-E64D-4705-ADEA-EB06571F1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6750" y="3255809"/>
            <a:ext cx="5649157" cy="1655762"/>
          </a:xfrm>
        </p:spPr>
        <p:txBody>
          <a:bodyPr/>
          <a:lstStyle/>
          <a:p>
            <a:r>
              <a:rPr lang="hr-HR" dirty="0"/>
              <a:t>1866.- 1944. ruski pravnik, koji napušta posao i odlazi na slikarski studij u </a:t>
            </a:r>
            <a:r>
              <a:rPr lang="hr-HR" dirty="0" err="1"/>
              <a:t>Munchen</a:t>
            </a:r>
            <a:r>
              <a:rPr lang="hr-HR" dirty="0"/>
              <a:t>.</a:t>
            </a:r>
          </a:p>
          <a:p>
            <a:r>
              <a:rPr lang="hr-HR" dirty="0"/>
              <a:t>Slikarski razvoj se kreće od figuracije do geometrijske apstrakcije.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2C8E6E21-73BA-4F19-B46F-22F8EDC751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4862" y="1188220"/>
            <a:ext cx="4257675" cy="4286250"/>
          </a:xfrm>
          <a:prstGeom prst="rect">
            <a:avLst/>
          </a:prstGeom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4FC221EC-C60F-42FC-81DD-0738294E8126}"/>
              </a:ext>
            </a:extLst>
          </p:cNvPr>
          <p:cNvSpPr txBox="1"/>
          <p:nvPr/>
        </p:nvSpPr>
        <p:spPr>
          <a:xfrm>
            <a:off x="1524000" y="6312023"/>
            <a:ext cx="4921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Slike su preuzete s interneta, 2020.</a:t>
            </a:r>
          </a:p>
        </p:txBody>
      </p:sp>
    </p:spTree>
    <p:extLst>
      <p:ext uri="{BB962C8B-B14F-4D97-AF65-F5344CB8AC3E}">
        <p14:creationId xmlns:p14="http://schemas.microsoft.com/office/powerpoint/2010/main" val="863259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2C31DCFB-2581-4E33-9D2A-A06A6F283D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20" y="697544"/>
            <a:ext cx="5913757" cy="4265073"/>
          </a:xfrm>
          <a:prstGeom prst="rect">
            <a:avLst/>
          </a:prstGeom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39AF1CFA-448F-46FC-B7E5-690B7CA9C1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8786" y="1580225"/>
            <a:ext cx="5619471" cy="478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38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CDE38FDE-F950-44E0-A881-B63B31BF1C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750" y="384957"/>
            <a:ext cx="9623395" cy="6129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232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DF5D4FAE-A8F8-4185-830A-42ADDDB541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715" y="289108"/>
            <a:ext cx="8948691" cy="627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567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38</Words>
  <Application>Microsoft Office PowerPoint</Application>
  <PresentationFormat>Široki zaslon</PresentationFormat>
  <Paragraphs>4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Vasilij Kandinski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Vasilij Kandinski</dc:title>
  <dc:creator>Ljiljana Cvetko</dc:creator>
  <cp:lastModifiedBy>Ljiljana Cvetko</cp:lastModifiedBy>
  <cp:revision>4</cp:revision>
  <dcterms:created xsi:type="dcterms:W3CDTF">2021-06-02T09:47:40Z</dcterms:created>
  <dcterms:modified xsi:type="dcterms:W3CDTF">2021-07-07T11:53:04Z</dcterms:modified>
</cp:coreProperties>
</file>