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6" r:id="rId5"/>
    <p:sldId id="263" r:id="rId6"/>
    <p:sldId id="270" r:id="rId7"/>
    <p:sldId id="267" r:id="rId8"/>
    <p:sldId id="268" r:id="rId9"/>
    <p:sldId id="269" r:id="rId10"/>
    <p:sldId id="262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A2107-2DFE-408E-9D78-CE351CDC2000}" type="datetimeFigureOut">
              <a:rPr lang="hr-HR" smtClean="0"/>
              <a:t>4.12.2020.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85C5B-766E-4D92-9C9D-5CC1548590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1574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A2107-2DFE-408E-9D78-CE351CDC2000}" type="datetimeFigureOut">
              <a:rPr lang="hr-HR" smtClean="0"/>
              <a:t>4.12.2020.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85C5B-766E-4D92-9C9D-5CC1548590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1341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A2107-2DFE-408E-9D78-CE351CDC2000}" type="datetimeFigureOut">
              <a:rPr lang="hr-HR" smtClean="0"/>
              <a:t>4.12.2020.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85C5B-766E-4D92-9C9D-5CC1548590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7377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A2107-2DFE-408E-9D78-CE351CDC2000}" type="datetimeFigureOut">
              <a:rPr lang="hr-HR" smtClean="0"/>
              <a:t>4.12.2020.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85C5B-766E-4D92-9C9D-5CC1548590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1924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A2107-2DFE-408E-9D78-CE351CDC2000}" type="datetimeFigureOut">
              <a:rPr lang="hr-HR" smtClean="0"/>
              <a:t>4.12.2020.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85C5B-766E-4D92-9C9D-5CC1548590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1987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A2107-2DFE-408E-9D78-CE351CDC2000}" type="datetimeFigureOut">
              <a:rPr lang="hr-HR" smtClean="0"/>
              <a:t>4.12.2020.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85C5B-766E-4D92-9C9D-5CC1548590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34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A2107-2DFE-408E-9D78-CE351CDC2000}" type="datetimeFigureOut">
              <a:rPr lang="hr-HR" smtClean="0"/>
              <a:t>4.12.2020.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85C5B-766E-4D92-9C9D-5CC1548590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485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A2107-2DFE-408E-9D78-CE351CDC2000}" type="datetimeFigureOut">
              <a:rPr lang="hr-HR" smtClean="0"/>
              <a:t>4.12.2020.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85C5B-766E-4D92-9C9D-5CC1548590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7861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A2107-2DFE-408E-9D78-CE351CDC2000}" type="datetimeFigureOut">
              <a:rPr lang="hr-HR" smtClean="0"/>
              <a:t>4.12.2020.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85C5B-766E-4D92-9C9D-5CC1548590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1048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A2107-2DFE-408E-9D78-CE351CDC2000}" type="datetimeFigureOut">
              <a:rPr lang="hr-HR" smtClean="0"/>
              <a:t>4.12.2020.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85C5B-766E-4D92-9C9D-5CC1548590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9874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A2107-2DFE-408E-9D78-CE351CDC2000}" type="datetimeFigureOut">
              <a:rPr lang="hr-HR" smtClean="0"/>
              <a:t>4.12.2020.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85C5B-766E-4D92-9C9D-5CC1548590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5868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A2107-2DFE-408E-9D78-CE351CDC2000}" type="datetimeFigureOut">
              <a:rPr lang="hr-HR" smtClean="0"/>
              <a:t>4.12.2020.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85C5B-766E-4D92-9C9D-5CC1548590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723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rotheum.com/en/l/165511" TargetMode="External"/><Relationship Id="rId2" Type="http://schemas.openxmlformats.org/officeDocument/2006/relationships/hyperlink" Target="https://www.trendxpress.org/pop-art/james-rizzi-vase-love-in-the-heart-of-the-cit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23ca.files.wordpress.com/2016/05/james-rizzi-summer-in-the-city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911079"/>
            <a:ext cx="2314287" cy="1299858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2210937"/>
            <a:ext cx="9144000" cy="1269242"/>
          </a:xfrm>
        </p:spPr>
        <p:txBody>
          <a:bodyPr>
            <a:normAutofit/>
          </a:bodyPr>
          <a:lstStyle/>
          <a:p>
            <a:r>
              <a:rPr lang="hr-HR" sz="3600" b="1" dirty="0" smtClean="0">
                <a:solidFill>
                  <a:schemeClr val="accent6"/>
                </a:solidFill>
              </a:rPr>
              <a:t>SLIKAMO KAO JAMES RIZZI</a:t>
            </a:r>
            <a:endParaRPr lang="hr-HR" sz="3600" b="1" dirty="0">
              <a:solidFill>
                <a:schemeClr val="accent6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239204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rgbClr val="FF3399"/>
                </a:solidFill>
              </a:rPr>
              <a:t>U svijetu likovnih umjetnika</a:t>
            </a:r>
          </a:p>
          <a:p>
            <a:pPr algn="r"/>
            <a:endParaRPr lang="hr-HR" dirty="0" smtClean="0"/>
          </a:p>
          <a:p>
            <a:pPr algn="r"/>
            <a:r>
              <a:rPr lang="hr-HR" dirty="0" smtClean="0">
                <a:solidFill>
                  <a:srgbClr val="00B0F0"/>
                </a:solidFill>
              </a:rPr>
              <a:t> Mira Radović</a:t>
            </a:r>
          </a:p>
          <a:p>
            <a:pPr algn="r"/>
            <a:r>
              <a:rPr lang="hr-HR" dirty="0" smtClean="0">
                <a:solidFill>
                  <a:srgbClr val="00B0F0"/>
                </a:solidFill>
              </a:rPr>
              <a:t>  Knin, prosinac 2020.</a:t>
            </a:r>
          </a:p>
        </p:txBody>
      </p:sp>
      <p:pic>
        <p:nvPicPr>
          <p:cNvPr id="5" name="Slika 4" descr="Zaslonski isječc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636" y="810567"/>
            <a:ext cx="1428949" cy="140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845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Izvori: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282890"/>
            <a:ext cx="10515600" cy="4894073"/>
          </a:xfrm>
        </p:spPr>
        <p:txBody>
          <a:bodyPr>
            <a:normAutofit/>
          </a:bodyPr>
          <a:lstStyle/>
          <a:p>
            <a:r>
              <a:rPr lang="hr-HR" dirty="0" smtClean="0">
                <a:hlinkClick r:id="rId2"/>
              </a:rPr>
              <a:t>https://www.trendxpress.org/pop-art/james-rizzi-vase-love-in-the-heart-of-the-city</a:t>
            </a:r>
            <a:endParaRPr lang="hr-HR" dirty="0" smtClean="0"/>
          </a:p>
          <a:p>
            <a:r>
              <a:rPr lang="hr-HR" dirty="0" smtClean="0"/>
              <a:t>https://www.arsmundi.com/</a:t>
            </a:r>
          </a:p>
          <a:p>
            <a:r>
              <a:rPr lang="hr-HR" dirty="0" smtClean="0">
                <a:hlinkClick r:id="rId3"/>
              </a:rPr>
              <a:t>https://www.dorotheum.com/en/l/165511</a:t>
            </a:r>
            <a:endParaRPr lang="hr-HR" dirty="0" smtClean="0"/>
          </a:p>
          <a:p>
            <a:r>
              <a:rPr lang="hr-HR" dirty="0" smtClean="0"/>
              <a:t>https://fridolin-shop.de/Tea-towel-James-Rizzi-My-New-York-City-made-of-cotton</a:t>
            </a:r>
          </a:p>
          <a:p>
            <a:r>
              <a:rPr lang="hr-HR" dirty="0" smtClean="0">
                <a:hlinkClick r:id="rId4"/>
              </a:rPr>
              <a:t>https://23ca.files.wordpress.com/2016/05/james-rizzi-summer-in-the-city.jpg</a:t>
            </a:r>
            <a:endParaRPr lang="hr-HR" dirty="0" smtClean="0"/>
          </a:p>
          <a:p>
            <a:r>
              <a:rPr lang="hr-HR" dirty="0" smtClean="0"/>
              <a:t>https://www.aida-onlineshop.de/Kunstgalerie/James-Rizzi-My-Candy-Colored-City-of-love.html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96870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987806" cy="1600200"/>
          </a:xfrm>
        </p:spPr>
        <p:txBody>
          <a:bodyPr/>
          <a:lstStyle/>
          <a:p>
            <a:r>
              <a:rPr lang="hr-HR" dirty="0" smtClean="0"/>
              <a:t>JAMES RIZZI (1950. – 2011.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67721" y="598499"/>
            <a:ext cx="3518225" cy="4696831"/>
          </a:xfrm>
          <a:prstGeom prst="rect">
            <a:avLst/>
          </a:prstGeo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/>
          </a:p>
          <a:p>
            <a:r>
              <a:rPr lang="hr-HR" dirty="0" smtClean="0"/>
              <a:t>Bio je </a:t>
            </a:r>
            <a:r>
              <a:rPr lang="hr-HR" dirty="0" err="1" smtClean="0"/>
              <a:t>ametički</a:t>
            </a:r>
            <a:r>
              <a:rPr lang="hr-HR" dirty="0" smtClean="0"/>
              <a:t> umjetnik.</a:t>
            </a:r>
          </a:p>
          <a:p>
            <a:r>
              <a:rPr lang="hr-HR" dirty="0" smtClean="0"/>
              <a:t>Još za života James </a:t>
            </a:r>
            <a:r>
              <a:rPr lang="hr-HR" dirty="0" err="1" smtClean="0"/>
              <a:t>Rizzi</a:t>
            </a:r>
            <a:r>
              <a:rPr lang="hr-HR" dirty="0" smtClean="0"/>
              <a:t> bio je jedan od najpopularnijih  umjetnika svih vremena. Svoj umjetnički pečat stavio je na mnoštvo različitih  proizvoda, od poštanskih maraka do automobila.</a:t>
            </a:r>
          </a:p>
          <a:p>
            <a:r>
              <a:rPr lang="hr-HR" dirty="0" err="1" smtClean="0"/>
              <a:t>Rizzijev</a:t>
            </a:r>
            <a:r>
              <a:rPr lang="hr-HR" dirty="0" smtClean="0"/>
              <a:t> </a:t>
            </a:r>
            <a:r>
              <a:rPr lang="hr-HR" dirty="0"/>
              <a:t> </a:t>
            </a:r>
            <a:r>
              <a:rPr lang="hr-HR" dirty="0" smtClean="0"/>
              <a:t>osobni stil prožet je humorom i optimizmom svojstveni je svim njegovim djelima.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39631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</a:t>
            </a:r>
            <a:r>
              <a:rPr lang="hr-HR" dirty="0" smtClean="0"/>
              <a:t>jela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78675" y="1305721"/>
            <a:ext cx="3163059" cy="4871242"/>
          </a:xfrm>
          <a:prstGeom prst="rect">
            <a:avLst/>
          </a:prstGeom>
        </p:spPr>
      </p:pic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00800" y="648013"/>
            <a:ext cx="3894837" cy="55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271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23822" y="627797"/>
            <a:ext cx="4232701" cy="5936776"/>
          </a:xfrm>
          <a:prstGeom prst="rect">
            <a:avLst/>
          </a:prstGeom>
        </p:spPr>
      </p:pic>
      <p:pic>
        <p:nvPicPr>
          <p:cNvPr id="8" name="Rezervirano mjesto sadržaja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56522" y="791569"/>
            <a:ext cx="6350759" cy="476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147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9028" y="1091821"/>
            <a:ext cx="5662784" cy="5085142"/>
          </a:xfrm>
          <a:prstGeom prst="rect">
            <a:avLst/>
          </a:prstGeom>
        </p:spPr>
      </p:pic>
      <p:pic>
        <p:nvPicPr>
          <p:cNvPr id="8" name="Rezervirano mjesto sadržaja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57813" y="1596789"/>
            <a:ext cx="5143562" cy="425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36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0236" y="1050877"/>
            <a:ext cx="11145443" cy="418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887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Boje boje vidimo da </a:t>
            </a:r>
            <a:r>
              <a:rPr lang="hr-HR" dirty="0" err="1" smtClean="0"/>
              <a:t>Rizzijevim</a:t>
            </a:r>
            <a:r>
              <a:rPr lang="hr-HR" dirty="0" smtClean="0"/>
              <a:t> djelima?</a:t>
            </a:r>
          </a:p>
          <a:p>
            <a:r>
              <a:rPr lang="hr-HR" dirty="0" smtClean="0"/>
              <a:t>Koje oblike vidimo? </a:t>
            </a:r>
          </a:p>
          <a:p>
            <a:r>
              <a:rPr lang="hr-HR" dirty="0" smtClean="0"/>
              <a:t>Kakve su crte na slikama?</a:t>
            </a:r>
          </a:p>
          <a:p>
            <a:r>
              <a:rPr lang="hr-HR" dirty="0" smtClean="0"/>
              <a:t>Što vam je neobično na njegovim slikama?</a:t>
            </a:r>
          </a:p>
          <a:p>
            <a:r>
              <a:rPr lang="nn-NO" dirty="0" smtClean="0"/>
              <a:t>Kakvo raspoloženje u vama potiču ove slike?</a:t>
            </a:r>
            <a:endParaRPr lang="hr-HR" dirty="0" smtClean="0"/>
          </a:p>
          <a:p>
            <a:r>
              <a:rPr lang="hr-HR" dirty="0" smtClean="0"/>
              <a:t>Biste li vi željeli živjeti u gradu koji ovako izgleda?</a:t>
            </a:r>
          </a:p>
        </p:txBody>
      </p:sp>
    </p:spTree>
    <p:extLst>
      <p:ext uri="{BB962C8B-B14F-4D97-AF65-F5344CB8AC3E}">
        <p14:creationId xmlns:p14="http://schemas.microsoft.com/office/powerpoint/2010/main" val="1886174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Zadatak: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Danas ćemo </a:t>
            </a:r>
            <a:r>
              <a:rPr lang="hr-HR" dirty="0" err="1" smtClean="0"/>
              <a:t>pastelama</a:t>
            </a:r>
            <a:r>
              <a:rPr lang="hr-HR" dirty="0" smtClean="0"/>
              <a:t> slikati grad iz mašte po uzoru na Jamesa </a:t>
            </a:r>
            <a:r>
              <a:rPr lang="hr-HR" dirty="0" err="1" smtClean="0"/>
              <a:t>Rizzija</a:t>
            </a:r>
            <a:endParaRPr lang="hr-HR" dirty="0" smtClean="0"/>
          </a:p>
          <a:p>
            <a:r>
              <a:rPr lang="hr-HR" dirty="0" smtClean="0"/>
              <a:t>Obratite pažnju na to kako slikamo </a:t>
            </a:r>
            <a:r>
              <a:rPr lang="hr-HR" dirty="0" err="1" smtClean="0"/>
              <a:t>pastelama</a:t>
            </a:r>
            <a:r>
              <a:rPr lang="hr-HR" dirty="0" smtClean="0"/>
              <a:t>, koje boje ćemo koristiti, smještaj na papiru i na urednost rada</a:t>
            </a:r>
          </a:p>
          <a:p>
            <a:r>
              <a:rPr lang="hr-HR" dirty="0" smtClean="0"/>
              <a:t>Neka vaš rad po nečemu bude prepoznatljiv, poseban i drugačiji od svih drugih</a:t>
            </a:r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69088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Analiza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Koji rad je po vama najuspješniji? Zašto?</a:t>
            </a:r>
          </a:p>
          <a:p>
            <a:r>
              <a:rPr lang="hr-HR" dirty="0" smtClean="0"/>
              <a:t>Koji rad ima najviše detalja?</a:t>
            </a:r>
          </a:p>
          <a:p>
            <a:r>
              <a:rPr lang="hr-HR" dirty="0" smtClean="0"/>
              <a:t>Koji je rad originalniji (drugačiji) od svih drugih?</a:t>
            </a:r>
          </a:p>
          <a:p>
            <a:r>
              <a:rPr lang="hr-HR" dirty="0" smtClean="0"/>
              <a:t>Koji rad po vama nije u potpunosti realizirao zadatak? Zašto?</a:t>
            </a:r>
          </a:p>
          <a:p>
            <a:r>
              <a:rPr lang="hr-HR" dirty="0" smtClean="0"/>
              <a:t>Recite nešto o svome radu.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608775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233</Words>
  <Application>Microsoft Office PowerPoint</Application>
  <PresentationFormat>Široki zaslon</PresentationFormat>
  <Paragraphs>36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sustava Office</vt:lpstr>
      <vt:lpstr>SLIKAMO KAO JAMES RIZZI</vt:lpstr>
      <vt:lpstr>JAMES RIZZI (1950. – 2011.</vt:lpstr>
      <vt:lpstr>Djela</vt:lpstr>
      <vt:lpstr>PowerPoint prezentacija</vt:lpstr>
      <vt:lpstr>PowerPoint prezentacija</vt:lpstr>
      <vt:lpstr>PowerPoint prezentacija</vt:lpstr>
      <vt:lpstr>PowerPoint prezentacija</vt:lpstr>
      <vt:lpstr>Zadatak: </vt:lpstr>
      <vt:lpstr>Analiza</vt:lpstr>
      <vt:lpstr>Izvori: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SLIKAMO KAO JAMES RIZZI</dc:title>
  <dc:creator>mira radovic</dc:creator>
  <cp:lastModifiedBy>mira radovic</cp:lastModifiedBy>
  <cp:revision>8</cp:revision>
  <dcterms:created xsi:type="dcterms:W3CDTF">2020-12-04T11:01:11Z</dcterms:created>
  <dcterms:modified xsi:type="dcterms:W3CDTF">2020-12-04T12:06:40Z</dcterms:modified>
</cp:coreProperties>
</file>