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y4DUpsC22c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440B7A-EFA3-48E8-868B-CC94DF100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7" y="802298"/>
            <a:ext cx="9981426" cy="2541431"/>
          </a:xfrm>
        </p:spPr>
        <p:txBody>
          <a:bodyPr/>
          <a:lstStyle/>
          <a:p>
            <a:r>
              <a:rPr lang="hr-HR" dirty="0"/>
              <a:t>Henri </a:t>
            </a:r>
            <a:r>
              <a:rPr lang="hr-HR" dirty="0" err="1"/>
              <a:t>matisse</a:t>
            </a: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47464FC-7272-4C3D-889F-6837D8E65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4423" y="3343729"/>
            <a:ext cx="8637072" cy="977621"/>
          </a:xfrm>
        </p:spPr>
        <p:txBody>
          <a:bodyPr>
            <a:normAutofit fontScale="25000" lnSpcReduction="20000"/>
          </a:bodyPr>
          <a:lstStyle/>
          <a:p>
            <a:endParaRPr lang="hr-HR" b="1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hr-HR" sz="6400" b="1" dirty="0">
                <a:solidFill>
                  <a:srgbClr val="202122"/>
                </a:solidFill>
                <a:latin typeface="Arial" panose="020B0604020202020204" pitchFamily="34" charset="0"/>
              </a:rPr>
              <a:t>                francuski</a:t>
            </a:r>
            <a:r>
              <a:rPr lang="hr-HR" sz="64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hr-HR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slikar, grafičar, kipar i dekorater  </a:t>
            </a:r>
          </a:p>
          <a:p>
            <a:r>
              <a:rPr lang="hr-HR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                          (rođen</a:t>
            </a:r>
            <a:r>
              <a:rPr lang="hr-HR" sz="6400" b="0" i="0" dirty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r-HR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31.12.1869. umro 3.11.1954.)</a:t>
            </a:r>
            <a:br>
              <a:rPr lang="hr-HR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</a:br>
            <a:br>
              <a:rPr lang="hr-HR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</a:br>
            <a:endParaRPr lang="hr-HR" sz="6400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9C837031-2BCF-49CC-B473-B60CC4411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6899" y="477078"/>
            <a:ext cx="3570678" cy="505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186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B3F3F6-DF4F-4AD4-9BFB-AC9CEDE32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hr-HR" sz="13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</a:br>
            <a:br>
              <a:rPr lang="hr-HR" sz="13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</a:br>
            <a:br>
              <a:rPr lang="hr-HR" sz="105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</a:br>
            <a:endParaRPr lang="hr-HR" sz="16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472C3B2-7959-4829-82A3-A22ECEDA4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hr-HR" dirty="0">
                <a:solidFill>
                  <a:srgbClr val="202122"/>
                </a:solidFill>
                <a:latin typeface="Arial" panose="020B0604020202020204" pitchFamily="34" charset="0"/>
              </a:rPr>
              <a:t>N</a:t>
            </a:r>
            <a:r>
              <a:rPr lang="hr-HR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apustio studij prava i posvetio se slikarstvu.</a:t>
            </a:r>
          </a:p>
          <a:p>
            <a:pPr algn="l"/>
            <a:r>
              <a:rPr lang="hr-H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Uz pomoćnike stvarao je papirnate kolaže, često velikih razmjera.</a:t>
            </a:r>
          </a:p>
          <a:p>
            <a:pPr algn="l"/>
            <a:r>
              <a:rPr lang="hr-H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Tijekom 1940-ih radio je kao grafički umjetnik i producirao crno-bijele ilustracije za brojne knjige, te preko stotinu izvornih litografa u studiju </a:t>
            </a:r>
            <a:r>
              <a:rPr lang="hr-HR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Mourlot</a:t>
            </a:r>
            <a:r>
              <a:rPr lang="hr-H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u Parizu.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13407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5437173A-E45E-4DFB-9456-83CB10EA3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AF9DE948-64C2-4C24-8545-9A5869677A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" name="Rezervirano mjesto sadržaja 9">
            <a:extLst>
              <a:ext uri="{FF2B5EF4-FFF2-40B4-BE49-F238E27FC236}">
                <a16:creationId xmlns:a16="http://schemas.microsoft.com/office/drawing/2014/main" id="{3F57980D-494B-4E03-8A09-2D5221DBEAA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4859" b="4212"/>
          <a:stretch/>
        </p:blipFill>
        <p:spPr>
          <a:xfrm>
            <a:off x="4694069" y="771117"/>
            <a:ext cx="3482618" cy="4495102"/>
          </a:xfrm>
        </p:spPr>
      </p:pic>
      <p:sp>
        <p:nvSpPr>
          <p:cNvPr id="7" name="Rezervirano mjesto teksta 6">
            <a:extLst>
              <a:ext uri="{FF2B5EF4-FFF2-40B4-BE49-F238E27FC236}">
                <a16:creationId xmlns:a16="http://schemas.microsoft.com/office/drawing/2014/main" id="{3625D934-3A48-496A-8E6F-31C5A3CB1A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2" name="Rezervirano mjesto sadržaja 11">
            <a:extLst>
              <a:ext uri="{FF2B5EF4-FFF2-40B4-BE49-F238E27FC236}">
                <a16:creationId xmlns:a16="http://schemas.microsoft.com/office/drawing/2014/main" id="{4E92DF86-E282-449C-8A2E-1327C04B960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1310722" y="752098"/>
            <a:ext cx="3275194" cy="4533141"/>
          </a:xfrm>
        </p:spPr>
      </p:pic>
      <p:pic>
        <p:nvPicPr>
          <p:cNvPr id="13" name="Rezervirano mjesto sadržaja 7">
            <a:extLst>
              <a:ext uri="{FF2B5EF4-FFF2-40B4-BE49-F238E27FC236}">
                <a16:creationId xmlns:a16="http://schemas.microsoft.com/office/drawing/2014/main" id="{500DAF0E-5CA8-4C02-B609-1A87DE248B5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4"/>
          <a:srcRect l="20017" r="18647"/>
          <a:stretch/>
        </p:blipFill>
        <p:spPr>
          <a:xfrm>
            <a:off x="8284841" y="581266"/>
            <a:ext cx="3220278" cy="5200399"/>
          </a:xfrm>
        </p:spPr>
      </p:pic>
    </p:spTree>
    <p:extLst>
      <p:ext uri="{BB962C8B-B14F-4D97-AF65-F5344CB8AC3E}">
        <p14:creationId xmlns:p14="http://schemas.microsoft.com/office/powerpoint/2010/main" val="327191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A34C28-E9B8-49BA-9FDF-60B1CAA00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6E1C3DC-E4A7-4CC6-B4C7-4AD1F6B10E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AE426B3E-AD27-4F1B-B3E1-EF447DFFEA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2" name="Rezervirano mjesto sadržaja 11">
            <a:extLst>
              <a:ext uri="{FF2B5EF4-FFF2-40B4-BE49-F238E27FC236}">
                <a16:creationId xmlns:a16="http://schemas.microsoft.com/office/drawing/2014/main" id="{43F8BBF3-CCA4-49AB-9B0C-41D16AEAF5E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092343" y="1860482"/>
            <a:ext cx="5621600" cy="3511338"/>
          </a:xfrm>
        </p:spPr>
      </p:pic>
      <p:sp>
        <p:nvSpPr>
          <p:cNvPr id="10" name="Rezervirano mjesto sadržaja 9">
            <a:extLst>
              <a:ext uri="{FF2B5EF4-FFF2-40B4-BE49-F238E27FC236}">
                <a16:creationId xmlns:a16="http://schemas.microsoft.com/office/drawing/2014/main" id="{B3DFCD73-5672-4BBB-984A-E052F64C89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sz="1800" b="1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https://www.youtube.com/watch?v=hy4DUpsC22c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0489071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TM10001114[[fn=Galerija]]</Template>
  <TotalTime>132</TotalTime>
  <Words>82</Words>
  <Application>Microsoft Office PowerPoint</Application>
  <PresentationFormat>Široki zaslon</PresentationFormat>
  <Paragraphs>9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Calibri</vt:lpstr>
      <vt:lpstr>Gill Sans MT</vt:lpstr>
      <vt:lpstr>Galerija</vt:lpstr>
      <vt:lpstr>Henri matisse</vt:lpstr>
      <vt:lpstr>   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Henri matisse</dc:title>
  <dc:creator>ANDREJA ŽUGER</dc:creator>
  <cp:lastModifiedBy>ANDREJA ŽUGER</cp:lastModifiedBy>
  <cp:revision>6</cp:revision>
  <dcterms:created xsi:type="dcterms:W3CDTF">2020-11-12T16:16:36Z</dcterms:created>
  <dcterms:modified xsi:type="dcterms:W3CDTF">2020-11-16T20:42:12Z</dcterms:modified>
</cp:coreProperties>
</file>