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66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9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6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35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2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66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32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04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9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9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3271-770F-4450-B39B-902536FB849F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58B3-9E76-432E-88A6-F3E6F660D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173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itannica.com/list/10-famous-artworks-by-leonardo-da-vinc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A6377-85F3-4DF9-ACB6-2AFD80FF9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669" y="527560"/>
            <a:ext cx="5480482" cy="2387600"/>
          </a:xfrm>
        </p:spPr>
        <p:txBody>
          <a:bodyPr/>
          <a:lstStyle/>
          <a:p>
            <a:r>
              <a:rPr lang="hr-HR" dirty="0"/>
              <a:t>Leonardo da Vinci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0B9411-CC59-446F-8A97-E95751EE6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669" y="3184787"/>
            <a:ext cx="5720179" cy="2967438"/>
          </a:xfrm>
        </p:spPr>
        <p:txBody>
          <a:bodyPr>
            <a:normAutofit/>
          </a:bodyPr>
          <a:lstStyle/>
          <a:p>
            <a:r>
              <a:rPr lang="hr-HR" dirty="0"/>
              <a:t>1452. - 1519.), bio je talijanski renesansni </a:t>
            </a:r>
            <a:r>
              <a:rPr lang="hr-HR" dirty="0" err="1"/>
              <a:t>polimat</a:t>
            </a:r>
            <a:r>
              <a:rPr lang="hr-HR" dirty="0"/>
              <a:t> čija su područja interesa  obuhvaćali izumi, slikarstvo, kiparstvo, arhitektura, znanost, glazba, matematika, inženjerstvo, književnost, anatomija, geologija, astronomija, botanika, pisanje, povijest i kartografija. Smatra se jednim od najvećih slikara svih vremena.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EAF120-D300-490B-AB10-44C0F3EB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260" y="315913"/>
            <a:ext cx="3942490" cy="61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886E5EB-FB64-43CF-A82A-452C67F7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99" y="477598"/>
            <a:ext cx="4514930" cy="632090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CBF5F97-B10C-4275-896D-D3412198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0" y="2056977"/>
            <a:ext cx="5172075" cy="52863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6493608-F81A-4645-B2CC-7FD3D32D4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0" y="133164"/>
            <a:ext cx="4768016" cy="256564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DFD1271-58D3-4C52-A6CE-84E6E68D6ABA}"/>
              </a:ext>
            </a:extLst>
          </p:cNvPr>
          <p:cNvSpPr txBox="1"/>
          <p:nvPr/>
        </p:nvSpPr>
        <p:spPr>
          <a:xfrm>
            <a:off x="5557421" y="319596"/>
            <a:ext cx="187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Leonardo izumitelj…</a:t>
            </a:r>
          </a:p>
        </p:txBody>
      </p:sp>
    </p:spTree>
    <p:extLst>
      <p:ext uri="{BB962C8B-B14F-4D97-AF65-F5344CB8AC3E}">
        <p14:creationId xmlns:p14="http://schemas.microsoft.com/office/powerpoint/2010/main" val="281156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tooltip="Djela"/>
            <a:extLst>
              <a:ext uri="{FF2B5EF4-FFF2-40B4-BE49-F238E27FC236}">
                <a16:creationId xmlns:a16="http://schemas.microsoft.com/office/drawing/2014/main" id="{7F43DCDE-13C2-4887-8686-85C8A512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77" y="738889"/>
            <a:ext cx="9959508" cy="519139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753CF78-1E83-4538-911A-09E67E6D5CBB}"/>
              </a:ext>
            </a:extLst>
          </p:cNvPr>
          <p:cNvSpPr txBox="1"/>
          <p:nvPr/>
        </p:nvSpPr>
        <p:spPr>
          <a:xfrm>
            <a:off x="1438182" y="328474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KLIK NA SLIKU</a:t>
            </a:r>
          </a:p>
        </p:txBody>
      </p:sp>
    </p:spTree>
    <p:extLst>
      <p:ext uri="{BB962C8B-B14F-4D97-AF65-F5344CB8AC3E}">
        <p14:creationId xmlns:p14="http://schemas.microsoft.com/office/powerpoint/2010/main" val="192161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ABC1C62-6111-4063-AF5C-358A2C4A04EC}"/>
              </a:ext>
            </a:extLst>
          </p:cNvPr>
          <p:cNvSpPr txBox="1"/>
          <p:nvPr/>
        </p:nvSpPr>
        <p:spPr>
          <a:xfrm>
            <a:off x="3701988" y="5850384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Slike preuzete s interneta, 2021.godina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A0C6D8-2CC5-4B51-88D7-45C819FB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50" y="266411"/>
            <a:ext cx="7084380" cy="5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64</Words>
  <Application>Microsoft Office PowerPoint</Application>
  <PresentationFormat>Široki zaslon</PresentationFormat>
  <Paragraphs>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Leonardo da Vinci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Ljiljana Cvetko</dc:creator>
  <cp:lastModifiedBy>Ljiljana Cvetko</cp:lastModifiedBy>
  <cp:revision>3</cp:revision>
  <dcterms:created xsi:type="dcterms:W3CDTF">2021-06-02T09:15:47Z</dcterms:created>
  <dcterms:modified xsi:type="dcterms:W3CDTF">2021-07-07T11:46:42Z</dcterms:modified>
</cp:coreProperties>
</file>