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8E124B-BD68-4423-B344-4B81B130CE43}" v="1062" dt="2020-11-16T15:40:49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1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4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2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5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1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3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6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6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0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069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1" r:id="rId6"/>
    <p:sldLayoutId id="2147483737" r:id="rId7"/>
    <p:sldLayoutId id="2147483738" r:id="rId8"/>
    <p:sldLayoutId id="2147483739" r:id="rId9"/>
    <p:sldLayoutId id="2147483740" r:id="rId10"/>
    <p:sldLayoutId id="2147483742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1931.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r.wikipedia.org/wiki/Crnogorci_u_Hrvatskoj" TargetMode="External"/><Relationship Id="rId5" Type="http://schemas.openxmlformats.org/officeDocument/2006/relationships/hyperlink" Target="https://hr.wikipedia.org/wiki/Hrvatska" TargetMode="External"/><Relationship Id="rId4" Type="http://schemas.openxmlformats.org/officeDocument/2006/relationships/hyperlink" Target="https://hr.wikipedia.org/wiki/2006.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Split" TargetMode="External"/><Relationship Id="rId5" Type="http://schemas.openxmlformats.org/officeDocument/2006/relationships/hyperlink" Target="https://hr.wikipedia.org/wiki/Krsto_Hegedu%C5%A1i%C4%87" TargetMode="External"/><Relationship Id="rId4" Type="http://schemas.openxmlformats.org/officeDocument/2006/relationships/hyperlink" Target="https://hr.wikipedia.org/wiki/Vasko_Lipovac#cite_note-Vidmarovi%C4%87-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CA59BF9-6B4A-4513-A761-F0F7B7651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C949DA-AD3D-4D8C-8B43-091F8E8B2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6199632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AAE564-1BB5-4C9F-815D-432D99AFB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453643"/>
            <a:ext cx="5010912" cy="98554"/>
          </a:xfrm>
          <a:prstGeom prst="rect">
            <a:avLst/>
          </a:prstGeom>
          <a:solidFill>
            <a:srgbClr val="3B46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DB34C8E-19EE-4246-8A53-5C278DB44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erson wearing a hat&#10;&#10;Description automatically generated">
            <a:extLst>
              <a:ext uri="{FF2B5EF4-FFF2-40B4-BE49-F238E27FC236}">
                <a16:creationId xmlns:a16="http://schemas.microsoft.com/office/drawing/2014/main" id="{14915C5B-54EB-4F77-9893-5359BC6966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0556"/>
          <a:stretch/>
        </p:blipFill>
        <p:spPr>
          <a:xfrm>
            <a:off x="446533" y="589172"/>
            <a:ext cx="6202841" cy="580139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CF766FAB-51B8-4B1C-A418-CDF2F6C0F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589172"/>
            <a:ext cx="5009388" cy="580139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1934" y="1419225"/>
            <a:ext cx="4115917" cy="208586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U svijetu likovnih umjetnika 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61934" y="3690551"/>
            <a:ext cx="4115917" cy="154819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400" b="1" dirty="0">
                <a:solidFill>
                  <a:srgbClr val="FFFFFF"/>
                </a:solidFill>
                <a:ea typeface="+mn-lt"/>
                <a:cs typeface="+mn-lt"/>
              </a:rPr>
              <a:t>Vasko Lipovac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 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1931.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-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  <a:hlinkClick r:id="rId4"/>
              </a:rPr>
              <a:t>2006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) 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hrvatski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slikar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kipar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grafičar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. </a:t>
            </a:r>
            <a:r>
              <a:rPr lang="en-US" sz="1400" dirty="0" err="1">
                <a:solidFill>
                  <a:srgbClr val="FFFFFF"/>
                </a:solidFill>
                <a:ea typeface="+mn-lt"/>
                <a:cs typeface="+mn-lt"/>
              </a:rPr>
              <a:t>Rodom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 je 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Crnogorac</a:t>
            </a:r>
            <a:r>
              <a:rPr lang="en-US" sz="1400" dirty="0">
                <a:solidFill>
                  <a:srgbClr val="FFFFFF"/>
                </a:solidFill>
                <a:ea typeface="+mn-lt"/>
                <a:cs typeface="+mn-lt"/>
              </a:rPr>
              <a:t>. </a:t>
            </a:r>
            <a:endParaRPr lang="en-US" sz="1400" u="sng" baseline="30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BC02-F92B-410E-8AB1-F9E30C98C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/>
              <a:t>ŽIVOTOPIS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96F9B6-03A1-4B67-8664-F63E61FE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8" y="2180496"/>
            <a:ext cx="5404639" cy="4045683"/>
          </a:xfrm>
          <a:prstGeom prst="rect">
            <a:avLst/>
          </a:prstGeom>
          <a:solidFill>
            <a:srgbClr val="FFFFFF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D4451176-6C25-4582-92BE-4BCCD9E2C3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55" r="18396" b="-2"/>
          <a:stretch/>
        </p:blipFill>
        <p:spPr>
          <a:xfrm>
            <a:off x="667891" y="2361056"/>
            <a:ext cx="2435274" cy="3649219"/>
          </a:xfrm>
          <a:prstGeom prst="rect">
            <a:avLst/>
          </a:prstGeom>
        </p:spPr>
      </p:pic>
      <p:pic>
        <p:nvPicPr>
          <p:cNvPr id="4" name="Picture 4" descr="A picture containing blue, sitting, table, water&#10;&#10;Description automatically generated">
            <a:extLst>
              <a:ext uri="{FF2B5EF4-FFF2-40B4-BE49-F238E27FC236}">
                <a16:creationId xmlns:a16="http://schemas.microsoft.com/office/drawing/2014/main" id="{25CE066B-8647-4B2C-8FF7-51A90B7119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72" r="1" b="1"/>
          <a:stretch/>
        </p:blipFill>
        <p:spPr>
          <a:xfrm>
            <a:off x="3195140" y="2361056"/>
            <a:ext cx="2435274" cy="36492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3F8D-D180-417C-B679-2E22A74C3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>
                <a:ea typeface="+mn-lt"/>
                <a:cs typeface="+mn-lt"/>
              </a:rPr>
              <a:t>Rodio se je u </a:t>
            </a:r>
            <a:r>
              <a:rPr lang="en-US" dirty="0" err="1">
                <a:ea typeface="+mn-lt"/>
                <a:cs typeface="+mn-lt"/>
              </a:rPr>
              <a:t>Škaljarima</a:t>
            </a:r>
            <a:r>
              <a:rPr lang="en-US" dirty="0">
                <a:ea typeface="+mn-lt"/>
                <a:cs typeface="+mn-lt"/>
              </a:rPr>
              <a:t> 1931. od oca </a:t>
            </a:r>
            <a:r>
              <a:rPr lang="en-US" dirty="0" err="1">
                <a:ea typeface="+mn-lt"/>
                <a:cs typeface="+mn-lt"/>
              </a:rPr>
              <a:t>Spasoja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Lipovca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matere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Antice</a:t>
            </a:r>
            <a:r>
              <a:rPr lang="en-US" dirty="0">
                <a:ea typeface="+mn-lt"/>
                <a:cs typeface="+mn-lt"/>
              </a:rPr>
              <a:t> Lui, </a:t>
            </a:r>
            <a:r>
              <a:rPr lang="en-US" dirty="0" err="1">
                <a:ea typeface="+mn-lt"/>
                <a:cs typeface="+mn-lt"/>
              </a:rPr>
              <a:t>kćeri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uglednog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zemljoposjednika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Maksimilijana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Luija</a:t>
            </a:r>
            <a:r>
              <a:rPr lang="en-US" dirty="0">
                <a:ea typeface="+mn-lt"/>
                <a:cs typeface="+mn-lt"/>
              </a:rPr>
              <a:t>.</a:t>
            </a:r>
            <a:r>
              <a:rPr lang="en-US" baseline="30000" dirty="0">
                <a:ea typeface="+mn-lt"/>
                <a:cs typeface="+mn-lt"/>
                <a:hlinkClick r:id="rId4"/>
              </a:rPr>
              <a:t>[1]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Akademiju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primjenjenih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umjetnosti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završio</a:t>
            </a:r>
            <a:r>
              <a:rPr lang="en-US" dirty="0">
                <a:ea typeface="+mn-lt"/>
                <a:cs typeface="+mn-lt"/>
              </a:rPr>
              <a:t> je u </a:t>
            </a:r>
            <a:r>
              <a:rPr lang="en-US" dirty="0" err="1">
                <a:ea typeface="+mn-lt"/>
                <a:cs typeface="+mn-lt"/>
              </a:rPr>
              <a:t>Zagrebu</a:t>
            </a:r>
            <a:r>
              <a:rPr lang="en-US" dirty="0">
                <a:ea typeface="+mn-lt"/>
                <a:cs typeface="+mn-lt"/>
              </a:rPr>
              <a:t> 1955. Bio je </a:t>
            </a:r>
            <a:r>
              <a:rPr lang="en-US" dirty="0" err="1">
                <a:ea typeface="+mn-lt"/>
                <a:cs typeface="+mn-lt"/>
              </a:rPr>
              <a:t>suradnik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majstorske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radionice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5"/>
              </a:rPr>
              <a:t>Krste Hegedušića</a:t>
            </a:r>
            <a:r>
              <a:rPr lang="en-US" dirty="0">
                <a:ea typeface="+mn-lt"/>
                <a:cs typeface="+mn-lt"/>
              </a:rPr>
              <a:t> od 1955. do 1959. </a:t>
            </a:r>
            <a:r>
              <a:rPr lang="en-US" dirty="0" err="1">
                <a:ea typeface="+mn-lt"/>
                <a:cs typeface="+mn-lt"/>
              </a:rPr>
              <a:t>godine</a:t>
            </a:r>
            <a:r>
              <a:rPr lang="en-US" dirty="0">
                <a:ea typeface="+mn-lt"/>
                <a:cs typeface="+mn-lt"/>
              </a:rPr>
              <a:t>. Od 1967. </a:t>
            </a:r>
            <a:r>
              <a:rPr lang="en-US" dirty="0" err="1">
                <a:ea typeface="+mn-lt"/>
                <a:cs typeface="+mn-lt"/>
              </a:rPr>
              <a:t>živio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radio u </a:t>
            </a:r>
            <a:r>
              <a:rPr lang="en-US" dirty="0">
                <a:ea typeface="+mn-lt"/>
                <a:cs typeface="+mn-lt"/>
                <a:hlinkClick r:id="rId6"/>
              </a:rPr>
              <a:t>Splitu</a:t>
            </a:r>
            <a:r>
              <a:rPr lang="en-US" dirty="0">
                <a:ea typeface="+mn-lt"/>
                <a:cs typeface="+mn-lt"/>
              </a:rPr>
              <a:t>. Od 1956. </a:t>
            </a:r>
            <a:r>
              <a:rPr lang="en-US" dirty="0" err="1">
                <a:ea typeface="+mn-lt"/>
                <a:cs typeface="+mn-lt"/>
              </a:rPr>
              <a:t>izlagao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stotinu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samostalnih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dvjesto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skupnih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izložbi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zemlji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inozemstvu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Vasko Lipovac </a:t>
            </a:r>
            <a:r>
              <a:rPr lang="en-US" dirty="0" err="1">
                <a:ea typeface="+mn-lt"/>
                <a:cs typeface="+mn-lt"/>
              </a:rPr>
              <a:t>dobitnik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brojnih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nagrada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skulpturu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ilustraciju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spomenike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Vasko Lipovac </a:t>
            </a:r>
            <a:r>
              <a:rPr lang="en-US" dirty="0" err="1">
                <a:ea typeface="+mn-lt"/>
                <a:cs typeface="+mn-lt"/>
              </a:rPr>
              <a:t>preminuo</a:t>
            </a:r>
            <a:r>
              <a:rPr lang="en-US" dirty="0">
                <a:ea typeface="+mn-lt"/>
                <a:cs typeface="+mn-lt"/>
              </a:rPr>
              <a:t> je u </a:t>
            </a:r>
            <a:r>
              <a:rPr lang="en-US" dirty="0" err="1">
                <a:ea typeface="+mn-lt"/>
                <a:cs typeface="+mn-lt"/>
              </a:rPr>
              <a:t>Splitu</a:t>
            </a:r>
            <a:r>
              <a:rPr lang="en-US" dirty="0">
                <a:ea typeface="+mn-lt"/>
                <a:cs typeface="+mn-lt"/>
              </a:rPr>
              <a:t>, 4. </a:t>
            </a:r>
            <a:r>
              <a:rPr lang="en-US" dirty="0" err="1">
                <a:ea typeface="+mn-lt"/>
                <a:cs typeface="+mn-lt"/>
              </a:rPr>
              <a:t>srpnja</a:t>
            </a:r>
            <a:r>
              <a:rPr lang="en-US" dirty="0">
                <a:ea typeface="+mn-lt"/>
                <a:cs typeface="+mn-lt"/>
              </a:rPr>
              <a:t> 2006.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5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85F6A-68D8-4E18-82E8-07FCA780F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992493"/>
            <a:ext cx="3123783" cy="5215474"/>
          </a:xfrm>
        </p:spPr>
        <p:txBody>
          <a:bodyPr anchor="t">
            <a:normAutofit fontScale="92500" lnSpcReduction="20000"/>
          </a:bodyPr>
          <a:lstStyle/>
          <a:p>
            <a:pPr marL="305435" indent="-305435"/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Volio je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ljude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njihove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je male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živote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prikazivao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s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puno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simpatija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: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šetači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trenuci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na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rivi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brod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u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daljini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Čuveni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su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njegovi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,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,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Biciklisti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".</a:t>
            </a:r>
          </a:p>
          <a:p>
            <a:pPr marL="305435" indent="-305435"/>
            <a:r>
              <a:rPr lang="en-US" dirty="0">
                <a:ea typeface="+mn-lt"/>
                <a:cs typeface="+mn-lt"/>
              </a:rPr>
              <a:t>U </a:t>
            </a:r>
            <a:r>
              <a:rPr lang="en-US" dirty="0" err="1">
                <a:ea typeface="+mn-lt"/>
                <a:cs typeface="+mn-lt"/>
              </a:rPr>
              <a:t>velikom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raznovrsnom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opusu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likovnih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djela</a:t>
            </a:r>
            <a:r>
              <a:rPr lang="en-US" dirty="0">
                <a:ea typeface="+mn-lt"/>
                <a:cs typeface="+mn-lt"/>
              </a:rPr>
              <a:t>, Vasko Lipovac se </a:t>
            </a:r>
            <a:r>
              <a:rPr lang="en-US" dirty="0" err="1">
                <a:ea typeface="+mn-lt"/>
                <a:cs typeface="+mn-lt"/>
              </a:rPr>
              <a:t>istaknuo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odnosom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prostoru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arhitekturi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viđenjem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promicanjem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važnosti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likovne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umjetnosti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oplemenjivanju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prostora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Između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ostaloga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zalagao</a:t>
            </a:r>
            <a:r>
              <a:rPr lang="en-US" dirty="0">
                <a:ea typeface="+mn-lt"/>
                <a:cs typeface="+mn-lt"/>
              </a:rPr>
              <a:t> se za </a:t>
            </a:r>
            <a:r>
              <a:rPr lang="en-US" dirty="0" err="1">
                <a:ea typeface="+mn-lt"/>
                <a:cs typeface="+mn-lt"/>
              </a:rPr>
              <a:t>postavljanje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likovnih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djela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radne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industrijske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prostore</a:t>
            </a:r>
            <a:r>
              <a:rPr lang="en-US" dirty="0">
                <a:ea typeface="+mn-lt"/>
                <a:cs typeface="+mn-lt"/>
              </a:rPr>
              <a:t>, u </a:t>
            </a:r>
            <a:r>
              <a:rPr lang="en-US" dirty="0" err="1">
                <a:ea typeface="+mn-lt"/>
                <a:cs typeface="+mn-lt"/>
              </a:rPr>
              <a:t>kojima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ljudi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provedu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polovicu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života</a:t>
            </a:r>
            <a:r>
              <a:rPr lang="en-US" dirty="0">
                <a:ea typeface="+mn-lt"/>
                <a:cs typeface="+mn-lt"/>
              </a:rPr>
              <a:t> pa </a:t>
            </a:r>
            <a:r>
              <a:rPr lang="en-US" dirty="0" err="1">
                <a:ea typeface="+mn-lt"/>
                <a:cs typeface="+mn-lt"/>
              </a:rPr>
              <a:t>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likovnim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djelima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treba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učiniti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ugodnijim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kako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tvrdio</a:t>
            </a:r>
            <a:r>
              <a:rPr lang="en-US" dirty="0">
                <a:ea typeface="+mn-lt"/>
                <a:cs typeface="+mn-lt"/>
              </a:rPr>
              <a:t>: „</a:t>
            </a:r>
            <a:r>
              <a:rPr lang="en-US" dirty="0" err="1">
                <a:ea typeface="+mn-lt"/>
                <a:cs typeface="+mn-lt"/>
              </a:rPr>
              <a:t>njegovanjem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kulture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radne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sredine</a:t>
            </a:r>
            <a:r>
              <a:rPr lang="en-US" dirty="0">
                <a:ea typeface="+mn-lt"/>
                <a:cs typeface="+mn-lt"/>
              </a:rPr>
              <a:t>“.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4" descr="A picture containing indoor, table, toy, sitting&#10;&#10;Description automatically generated">
            <a:extLst>
              <a:ext uri="{FF2B5EF4-FFF2-40B4-BE49-F238E27FC236}">
                <a16:creationId xmlns:a16="http://schemas.microsoft.com/office/drawing/2014/main" id="{4CB7F2B8-B90C-4A9F-84A3-34E8969CA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75" r="24259" b="-1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866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C1A80D-A7CD-4669-A1D0-184B0B98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RAD VASKA LIPOVCA </a:t>
            </a:r>
            <a:r>
              <a:rPr lang="en-US" sz="2800" b="0" kern="1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 IMOTSKOM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72640C-23DB-411C-8DA3-21CF357914CA}"/>
              </a:ext>
            </a:extLst>
          </p:cNvPr>
          <p:cNvSpPr txBox="1"/>
          <p:nvPr/>
        </p:nvSpPr>
        <p:spPr>
          <a:xfrm>
            <a:off x="671513" y="2536031"/>
            <a:ext cx="3123783" cy="36719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>
                <a:solidFill>
                  <a:srgbClr val="FFFFFF"/>
                </a:solidFill>
              </a:rPr>
              <a:t>Dvadeset godina Imoćani prolaze pored predivne umjetničke instalacije Vaska Lipovca. Priča je to o golubovima na vedrom imotskom nebu. Vrijedna instalacija, neprocjenjiva, smještena na zidu između Glazbene škole fra Ivana Glibotića i imotske pošte.</a:t>
            </a:r>
          </a:p>
        </p:txBody>
      </p:sp>
      <p:pic>
        <p:nvPicPr>
          <p:cNvPr id="4" name="Picture 4" descr="A flock of birds flying in the sky&#10;&#10;Description automatically generated">
            <a:extLst>
              <a:ext uri="{FF2B5EF4-FFF2-40B4-BE49-F238E27FC236}">
                <a16:creationId xmlns:a16="http://schemas.microsoft.com/office/drawing/2014/main" id="{E38EB737-9AB2-4815-A1ED-321A58DD6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59" r="-1" b="-1"/>
          <a:stretch/>
        </p:blipFill>
        <p:spPr>
          <a:xfrm>
            <a:off x="4241830" y="601200"/>
            <a:ext cx="7503636" cy="57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56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910015B9-6046-41B8-83BD-71778D2F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908232-52E2-4794-A6C1-54300FB98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B9299F-BED7-44C5-9CC5-E542F919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9DDF273-E040-4765-AD05-872458E13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BEB966-85BB-4E0F-AE6B-71D09C5B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316166"/>
            <a:ext cx="3412067" cy="17977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NAŠ ZADATAK JE: PO UZORU NA SKULPTURU ,,CRVENI CVIJET" vASKA LIPOVCA IZRADITI ,,vUKOVARSKI VODOTORANJ".</a:t>
            </a:r>
          </a:p>
        </p:txBody>
      </p:sp>
      <p:pic>
        <p:nvPicPr>
          <p:cNvPr id="4" name="Picture 4" descr="A picture containing grass, building, sign, drawing&#10;&#10;Description automatically generated">
            <a:extLst>
              <a:ext uri="{FF2B5EF4-FFF2-40B4-BE49-F238E27FC236}">
                <a16:creationId xmlns:a16="http://schemas.microsoft.com/office/drawing/2014/main" id="{A726A6C3-9DB8-49FE-AA5D-ACFB45038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9485" y="1052795"/>
            <a:ext cx="2696554" cy="1797703"/>
          </a:xfrm>
          <a:prstGeom prst="rect">
            <a:avLst/>
          </a:prstGeom>
        </p:spPr>
      </p:pic>
      <p:pic>
        <p:nvPicPr>
          <p:cNvPr id="5" name="Picture 5" descr="A picture containing outdoor, grass, road, building&#10;&#10;Description automatically generated">
            <a:extLst>
              <a:ext uri="{FF2B5EF4-FFF2-40B4-BE49-F238E27FC236}">
                <a16:creationId xmlns:a16="http://schemas.microsoft.com/office/drawing/2014/main" id="{98AFDDE0-5519-49A3-B6E0-CE0B53E08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064" y="1466059"/>
            <a:ext cx="6232401" cy="416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15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86A2CE-13DF-4090-B4A3-4E79ACC1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 </a:t>
            </a:r>
            <a:r>
              <a:rPr lang="en-US" dirty="0" err="1">
                <a:solidFill>
                  <a:srgbClr val="FFFFFF"/>
                </a:solidFill>
              </a:rPr>
              <a:t>svijetu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likovnih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umjetnika</a:t>
            </a:r>
            <a:r>
              <a:rPr lang="en-US" dirty="0">
                <a:solidFill>
                  <a:srgbClr val="FFFFFF"/>
                </a:solidFill>
              </a:rPr>
              <a:t> 3 – </a:t>
            </a:r>
            <a:r>
              <a:rPr lang="en-US" dirty="0" err="1">
                <a:solidFill>
                  <a:srgbClr val="FFFFFF"/>
                </a:solidFill>
              </a:rPr>
              <a:t>vasko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lipovac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22736-F429-4305-ABBB-5CB767962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2177142"/>
            <a:ext cx="3409782" cy="3823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FFFFFF"/>
                </a:solidFill>
              </a:rPr>
              <a:t>Prezentaciju za projekt ,,U svijetu likovnih umjetnika 3" izradila Marina Lebo.</a:t>
            </a:r>
          </a:p>
          <a:p>
            <a:pPr marL="0" indent="0">
              <a:buNone/>
            </a:pPr>
            <a:r>
              <a:rPr lang="en-US">
                <a:solidFill>
                  <a:srgbClr val="FFFFFF"/>
                </a:solidFill>
              </a:rPr>
              <a:t>16. Studenoga 2020.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E95FB04-10E9-4B9E-810A-30CF25A28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258" y="936141"/>
            <a:ext cx="6573449" cy="49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87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DividendVTI</vt:lpstr>
      <vt:lpstr>U svijetu likovnih umjetnika 3</vt:lpstr>
      <vt:lpstr>ŽIVOTOPIS</vt:lpstr>
      <vt:lpstr>PowerPoint Presentation</vt:lpstr>
      <vt:lpstr>RAD VASKA LIPOVCA U IMOTSKOM</vt:lpstr>
      <vt:lpstr>NAŠ ZADATAK JE: PO UZORU NA SKULPTURU ,,CRVENI CVIJET" vASKA LIPOVCA IZRADITI ,,vUKOVARSKI VODOTORANJ".</vt:lpstr>
      <vt:lpstr>U svijetu likovnih umjetnika 3 – vasko lipovac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153</cp:revision>
  <dcterms:created xsi:type="dcterms:W3CDTF">2020-11-16T14:59:01Z</dcterms:created>
  <dcterms:modified xsi:type="dcterms:W3CDTF">2020-11-16T15:42:33Z</dcterms:modified>
</cp:coreProperties>
</file>