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71B93C-7EC1-4FD5-938D-238418AABAEE}" v="1976" dt="2020-10-20T16:55:40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07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3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50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17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52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563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442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297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43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7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71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2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26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60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6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61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1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5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File:Vincent_Van_Gogh,_autoritratto,_1889,_03.JPG" TargetMode="Externa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O6EfuhX_3D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0E743-9A44-4A46-B4E2-05102C7E0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C08489-1CDB-451C-89EB-FCD6DFAA7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770" y="1041401"/>
            <a:ext cx="4538526" cy="2345264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Vincent van Gogh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9045" y="3657596"/>
            <a:ext cx="4513252" cy="19334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a typeface="Source Sans Pro"/>
              </a:rPr>
              <a:t>1853.-1890. – </a:t>
            </a:r>
            <a:r>
              <a:rPr lang="en-US" dirty="0" err="1">
                <a:ea typeface="Source Sans Pro"/>
              </a:rPr>
              <a:t>nizozemski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slikar</a:t>
            </a:r>
            <a:endParaRPr lang="en-US" dirty="0">
              <a:ea typeface="Source Sans Pro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6B6C5D-2D8C-471E-8825-4A31EF8EA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63F2018B-EC5D-48E2-84C6-05CA69191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2512" r="-1" b="18261"/>
          <a:stretch/>
        </p:blipFill>
        <p:spPr>
          <a:xfrm>
            <a:off x="1412683" y="1410208"/>
            <a:ext cx="4348925" cy="3858780"/>
          </a:xfrm>
          <a:prstGeom prst="rect">
            <a:avLst/>
          </a:prstGeom>
        </p:spPr>
      </p:pic>
      <p:cxnSp>
        <p:nvCxnSpPr>
          <p:cNvPr id="6" name="Straight Connector 14">
            <a:extLst>
              <a:ext uri="{FF2B5EF4-FFF2-40B4-BE49-F238E27FC236}">
                <a16:creationId xmlns:a16="http://schemas.microsoft.com/office/drawing/2014/main" id="{FB2031FF-AB61-4DC6-AC14-F6D1B4AC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3C5119-25DC-47D4-B8D9-2237479AF5A2}"/>
              </a:ext>
            </a:extLst>
          </p:cNvPr>
          <p:cNvSpPr txBox="1"/>
          <p:nvPr/>
        </p:nvSpPr>
        <p:spPr>
          <a:xfrm>
            <a:off x="1007327" y="3395547"/>
            <a:ext cx="606997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/>
              <a:t>Živio</a:t>
            </a:r>
            <a:r>
              <a:rPr lang="en-US" sz="2000" b="1" dirty="0"/>
              <a:t> je </a:t>
            </a:r>
            <a:r>
              <a:rPr lang="en-US" sz="2000" b="1" dirty="0" err="1"/>
              <a:t>skromno</a:t>
            </a:r>
            <a:r>
              <a:rPr lang="en-US" sz="2000" b="1" dirty="0"/>
              <a:t>. </a:t>
            </a:r>
            <a:r>
              <a:rPr lang="en-US" sz="2000" b="1" dirty="0" err="1"/>
              <a:t>Stvorio</a:t>
            </a:r>
            <a:r>
              <a:rPr lang="en-US" sz="2000" b="1" dirty="0"/>
              <a:t> je </a:t>
            </a:r>
            <a:r>
              <a:rPr lang="en-US" sz="2000" b="1" dirty="0" err="1"/>
              <a:t>velika</a:t>
            </a:r>
            <a:r>
              <a:rPr lang="en-US" sz="2000" b="1" dirty="0"/>
              <a:t> </a:t>
            </a:r>
            <a:r>
              <a:rPr lang="en-US" sz="2000" b="1" dirty="0" err="1"/>
              <a:t>umjetnička</a:t>
            </a:r>
            <a:r>
              <a:rPr lang="en-US" sz="2000" b="1" dirty="0"/>
              <a:t> </a:t>
            </a:r>
            <a:r>
              <a:rPr lang="en-US" sz="2000" b="1" dirty="0" err="1"/>
              <a:t>djela</a:t>
            </a:r>
            <a:r>
              <a:rPr lang="en-US" sz="2000" b="1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9F6E25-45AD-4C5B-9088-27321BBC86E0}"/>
              </a:ext>
            </a:extLst>
          </p:cNvPr>
          <p:cNvSpPr txBox="1"/>
          <p:nvPr/>
        </p:nvSpPr>
        <p:spPr>
          <a:xfrm>
            <a:off x="1007327" y="2503449"/>
            <a:ext cx="66647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Zaljubio</a:t>
            </a:r>
            <a:r>
              <a:rPr lang="en-US" dirty="0"/>
              <a:t> se u </a:t>
            </a:r>
            <a:r>
              <a:rPr lang="en-US" dirty="0" err="1"/>
              <a:t>slikarstvo</a:t>
            </a:r>
            <a:r>
              <a:rPr lang="en-US" dirty="0"/>
              <a:t> </a:t>
            </a:r>
            <a:r>
              <a:rPr lang="en-US" dirty="0" err="1"/>
              <a:t>radeći</a:t>
            </a:r>
            <a:r>
              <a:rPr lang="en-US" dirty="0"/>
              <a:t> u </a:t>
            </a:r>
            <a:r>
              <a:rPr lang="en-US" dirty="0" err="1"/>
              <a:t>trgovini</a:t>
            </a:r>
            <a:r>
              <a:rPr lang="en-US" dirty="0"/>
              <a:t> </a:t>
            </a:r>
            <a:r>
              <a:rPr lang="en-US" dirty="0" err="1"/>
              <a:t>slika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EC08F7-9E0F-402B-A35F-61A40A693ECB}"/>
              </a:ext>
            </a:extLst>
          </p:cNvPr>
          <p:cNvSpPr txBox="1"/>
          <p:nvPr/>
        </p:nvSpPr>
        <p:spPr>
          <a:xfrm>
            <a:off x="1007327" y="1564887"/>
            <a:ext cx="72873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Smatra</a:t>
            </a:r>
            <a:r>
              <a:rPr lang="en-US" dirty="0"/>
              <a:t> se </a:t>
            </a:r>
            <a:r>
              <a:rPr lang="en-US" err="1"/>
              <a:t>jednim</a:t>
            </a:r>
            <a:r>
              <a:rPr lang="en-US" dirty="0"/>
              <a:t> od </a:t>
            </a:r>
            <a:r>
              <a:rPr lang="en-US" err="1"/>
              <a:t>najutjecajnijih</a:t>
            </a:r>
            <a:r>
              <a:rPr lang="en-US" dirty="0"/>
              <a:t>  </a:t>
            </a:r>
            <a:r>
              <a:rPr lang="en-US" err="1"/>
              <a:t>osoba</a:t>
            </a:r>
            <a:r>
              <a:rPr lang="en-US" dirty="0"/>
              <a:t> u </a:t>
            </a:r>
            <a:r>
              <a:rPr lang="en-US" err="1"/>
              <a:t>povijesti</a:t>
            </a:r>
            <a:r>
              <a:rPr lang="en-US"/>
              <a:t> slikarstva.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B49661-9238-43F5-93F8-01D4C3140D04}"/>
              </a:ext>
            </a:extLst>
          </p:cNvPr>
          <p:cNvSpPr txBox="1"/>
          <p:nvPr/>
        </p:nvSpPr>
        <p:spPr>
          <a:xfrm>
            <a:off x="951570" y="858643"/>
            <a:ext cx="56053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Vincent van Gogh je bio </a:t>
            </a:r>
            <a:r>
              <a:rPr lang="en-US" dirty="0" err="1"/>
              <a:t>nizozemski</a:t>
            </a:r>
            <a:r>
              <a:rPr lang="en-US" dirty="0"/>
              <a:t> </a:t>
            </a:r>
            <a:r>
              <a:rPr lang="en-US" dirty="0" err="1"/>
              <a:t>slikar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crtač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5DB44D-7331-4C29-A2F7-DBBEED46AC83}"/>
              </a:ext>
            </a:extLst>
          </p:cNvPr>
          <p:cNvSpPr txBox="1"/>
          <p:nvPr/>
        </p:nvSpPr>
        <p:spPr>
          <a:xfrm>
            <a:off x="1146717" y="4612888"/>
            <a:ext cx="43258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Ovo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od </a:t>
            </a:r>
            <a:r>
              <a:rPr lang="en-US" dirty="0" err="1"/>
              <a:t>njegovih</a:t>
            </a:r>
            <a:r>
              <a:rPr lang="en-US" dirty="0"/>
              <a:t> </a:t>
            </a:r>
            <a:r>
              <a:rPr lang="en-US" dirty="0" err="1"/>
              <a:t>autoportreta</a:t>
            </a:r>
            <a:r>
              <a:rPr lang="en-US" dirty="0"/>
              <a:t>.</a:t>
            </a:r>
          </a:p>
        </p:txBody>
      </p:sp>
      <p:pic>
        <p:nvPicPr>
          <p:cNvPr id="9" name="Picture 9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0DF5D17-387B-4191-ACA6-BF054A46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466" y="3396355"/>
            <a:ext cx="2201008" cy="24857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500C79D-30AF-4A1E-8DE2-6A7B3FD72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827" y="945289"/>
            <a:ext cx="2154153" cy="1924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5404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water, star&#10;&#10;Description automatically generated">
            <a:extLst>
              <a:ext uri="{FF2B5EF4-FFF2-40B4-BE49-F238E27FC236}">
                <a16:creationId xmlns:a16="http://schemas.microsoft.com/office/drawing/2014/main" id="{EE93AE7C-B042-450B-9AAA-42A07DBB6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885" y="3805116"/>
            <a:ext cx="3038229" cy="22566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3" descr="A picture containing valley, grass, water, standing&#10;&#10;Description automatically generated">
            <a:extLst>
              <a:ext uri="{FF2B5EF4-FFF2-40B4-BE49-F238E27FC236}">
                <a16:creationId xmlns:a16="http://schemas.microsoft.com/office/drawing/2014/main" id="{E113D317-7B2E-4C77-A646-C065F24A4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482" y="880696"/>
            <a:ext cx="3082191" cy="24198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43317F-61B5-4CD8-A869-D73A25F20CC8}"/>
              </a:ext>
            </a:extLst>
          </p:cNvPr>
          <p:cNvSpPr txBox="1"/>
          <p:nvPr/>
        </p:nvSpPr>
        <p:spPr>
          <a:xfrm>
            <a:off x="1044742" y="1195137"/>
            <a:ext cx="526983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Volio je </a:t>
            </a:r>
            <a:r>
              <a:rPr lang="en-US" sz="2000" b="1" dirty="0" err="1"/>
              <a:t>prirodu</a:t>
            </a:r>
            <a:r>
              <a:rPr lang="en-US" sz="2000" b="1" dirty="0"/>
              <a:t> I </a:t>
            </a:r>
            <a:r>
              <a:rPr lang="en-US" sz="2000" b="1" dirty="0" err="1"/>
              <a:t>često</a:t>
            </a:r>
            <a:r>
              <a:rPr lang="en-US" sz="2000" b="1" dirty="0"/>
              <a:t> je </a:t>
            </a:r>
            <a:r>
              <a:rPr lang="en-US" sz="2000" b="1" dirty="0" err="1"/>
              <a:t>slikao</a:t>
            </a:r>
            <a:r>
              <a:rPr lang="en-US" sz="2000" b="1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DE002-35F7-4057-9B5C-AD3EAC7D5117}"/>
              </a:ext>
            </a:extLst>
          </p:cNvPr>
          <p:cNvSpPr txBox="1"/>
          <p:nvPr/>
        </p:nvSpPr>
        <p:spPr>
          <a:xfrm>
            <a:off x="1278882" y="3944854"/>
            <a:ext cx="50592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Slikao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jednostavne</a:t>
            </a:r>
            <a:r>
              <a:rPr lang="en-US" dirty="0"/>
              <a:t> </a:t>
            </a:r>
            <a:r>
              <a:rPr lang="en-US" dirty="0" err="1"/>
              <a:t>slike</a:t>
            </a:r>
            <a:r>
              <a:rPr lang="en-US" dirty="0"/>
              <a:t> </a:t>
            </a:r>
            <a:r>
              <a:rPr lang="en-US" dirty="0" err="1"/>
              <a:t>noćnog</a:t>
            </a:r>
            <a:r>
              <a:rPr lang="en-US" dirty="0"/>
              <a:t> </a:t>
            </a:r>
            <a:r>
              <a:rPr lang="en-US" dirty="0" err="1"/>
              <a:t>neba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F366E2-62F7-4841-A120-231552CA2199}"/>
              </a:ext>
            </a:extLst>
          </p:cNvPr>
          <p:cNvSpPr txBox="1"/>
          <p:nvPr/>
        </p:nvSpPr>
        <p:spPr>
          <a:xfrm>
            <a:off x="1173927" y="2120771"/>
            <a:ext cx="43875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Slikao</a:t>
            </a:r>
            <a:r>
              <a:rPr lang="en-US" dirty="0"/>
              <a:t> je </a:t>
            </a:r>
            <a:r>
              <a:rPr lang="en-US" dirty="0" err="1"/>
              <a:t>vinograde</a:t>
            </a:r>
            <a:r>
              <a:rPr lang="en-US" dirty="0"/>
              <a:t> ( </a:t>
            </a:r>
            <a:r>
              <a:rPr lang="en-US" dirty="0" err="1"/>
              <a:t>Crveni</a:t>
            </a:r>
            <a:r>
              <a:rPr lang="en-US" dirty="0"/>
              <a:t> </a:t>
            </a:r>
            <a:r>
              <a:rPr lang="en-US" dirty="0" err="1"/>
              <a:t>vinograd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20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C4B5EC-EC7A-408B-A3A3-04091868882A}"/>
              </a:ext>
            </a:extLst>
          </p:cNvPr>
          <p:cNvSpPr txBox="1"/>
          <p:nvPr/>
        </p:nvSpPr>
        <p:spPr>
          <a:xfrm>
            <a:off x="1139092" y="816708"/>
            <a:ext cx="374942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/>
              <a:t>Najpoznatije</a:t>
            </a:r>
            <a:r>
              <a:rPr lang="en-US" sz="2000" b="1" dirty="0"/>
              <a:t> </a:t>
            </a:r>
            <a:r>
              <a:rPr lang="en-US" sz="2000" b="1" dirty="0" err="1"/>
              <a:t>slike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mu: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F289A-2118-4879-91DA-31EBBE2DDF3F}"/>
              </a:ext>
            </a:extLst>
          </p:cNvPr>
          <p:cNvSpPr txBox="1"/>
          <p:nvPr/>
        </p:nvSpPr>
        <p:spPr>
          <a:xfrm>
            <a:off x="4095505" y="900967"/>
            <a:ext cx="27431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Zvjezdana </a:t>
            </a:r>
            <a:r>
              <a:rPr lang="en-US" sz="2000" b="1" dirty="0" err="1"/>
              <a:t>noć</a:t>
            </a:r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EC5734-6271-4201-8308-7FB81EB41CF4}"/>
              </a:ext>
            </a:extLst>
          </p:cNvPr>
          <p:cNvSpPr txBox="1"/>
          <p:nvPr/>
        </p:nvSpPr>
        <p:spPr>
          <a:xfrm>
            <a:off x="4463074" y="3349381"/>
            <a:ext cx="27431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 err="1"/>
              <a:t>Suncokreti</a:t>
            </a:r>
            <a:endParaRPr lang="en-US" sz="2000" b="1"/>
          </a:p>
        </p:txBody>
      </p:sp>
      <p:pic>
        <p:nvPicPr>
          <p:cNvPr id="5" name="Picture 5" descr="A close up&#10;&#10;Description automatically generated">
            <a:extLst>
              <a:ext uri="{FF2B5EF4-FFF2-40B4-BE49-F238E27FC236}">
                <a16:creationId xmlns:a16="http://schemas.microsoft.com/office/drawing/2014/main" id="{7BC064A5-A5DD-4E03-8F0D-65669A599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865" y="734647"/>
            <a:ext cx="3209192" cy="22137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B016E7E9-7072-44BF-BC7F-CBDDDF036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263" y="3424116"/>
            <a:ext cx="3200398" cy="26474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C44EC8-2D12-4AF0-A192-536F040AFD82}"/>
              </a:ext>
            </a:extLst>
          </p:cNvPr>
          <p:cNvSpPr txBox="1"/>
          <p:nvPr/>
        </p:nvSpPr>
        <p:spPr>
          <a:xfrm>
            <a:off x="670169" y="4099169"/>
            <a:ext cx="48435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slike</a:t>
            </a:r>
            <a:r>
              <a:rPr lang="en-US" dirty="0"/>
              <a:t> </a:t>
            </a:r>
            <a:r>
              <a:rPr lang="en-US" dirty="0" err="1"/>
              <a:t>izazivaju</a:t>
            </a:r>
            <a:r>
              <a:rPr lang="en-US" dirty="0"/>
              <a:t> </a:t>
            </a:r>
            <a:r>
              <a:rPr lang="en-US" dirty="0" err="1"/>
              <a:t>divljenje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širom</a:t>
            </a:r>
            <a:r>
              <a:rPr lang="en-US" dirty="0"/>
              <a:t> </a:t>
            </a:r>
            <a:r>
              <a:rPr lang="en-US" dirty="0" err="1"/>
              <a:t>svijeta</a:t>
            </a:r>
            <a:r>
              <a:rPr lang="en-US" dirty="0"/>
              <a:t>. </a:t>
            </a:r>
            <a:r>
              <a:rPr lang="en-US" dirty="0" err="1"/>
              <a:t>Pogledajmo</a:t>
            </a:r>
            <a:r>
              <a:rPr lang="en-US" dirty="0"/>
              <a:t> </a:t>
            </a:r>
            <a:r>
              <a:rPr lang="en-US" dirty="0" err="1"/>
              <a:t>kratki</a:t>
            </a:r>
            <a:r>
              <a:rPr lang="en-US" dirty="0"/>
              <a:t> video: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FFE897-A1CC-48DF-81BF-AE543DACB258}"/>
              </a:ext>
            </a:extLst>
          </p:cNvPr>
          <p:cNvSpPr txBox="1"/>
          <p:nvPr/>
        </p:nvSpPr>
        <p:spPr>
          <a:xfrm>
            <a:off x="988890" y="4955198"/>
            <a:ext cx="44723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  <a:hlinkClick r:id="rId4"/>
              </a:rPr>
              <a:t>https://youtu.be/O6EfuhX_3Dw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9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73B1553-1636-4954-B3CD-10A4DE0CA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4B4DFC-38BA-4C07-8028-8FA8327DD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CCAF7D5-2AD8-4BDF-BE92-13524EA04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8C92429-C2FF-43F8-9F54-FF73D127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35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8E75E6-FD49-46E3-B23E-9D5C97110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28539"/>
            <a:ext cx="10905066" cy="5600922"/>
          </a:xfrm>
          <a:prstGeom prst="rect">
            <a:avLst/>
          </a:prstGeom>
          <a:solidFill>
            <a:schemeClr val="accent6"/>
          </a:solidFill>
          <a:ln cap="sq">
            <a:noFill/>
            <a:miter lim="800000"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E6BA1-F87F-4073-B5AB-365A42AD3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790956"/>
            <a:ext cx="10579608" cy="52760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2077A5-8B4B-473B-86D8-836840A46E97}"/>
              </a:ext>
            </a:extLst>
          </p:cNvPr>
          <p:cNvSpPr txBox="1"/>
          <p:nvPr/>
        </p:nvSpPr>
        <p:spPr>
          <a:xfrm>
            <a:off x="1157791" y="1617510"/>
            <a:ext cx="9596842" cy="331928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"Voli </a:t>
            </a:r>
            <a:r>
              <a:rPr lang="en-US" sz="4200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puno</a:t>
            </a:r>
            <a:r>
              <a:rPr lang="en-US" sz="4200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toga, </a:t>
            </a:r>
            <a:r>
              <a:rPr lang="en-US" sz="4200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jer</a:t>
            </a:r>
            <a:r>
              <a:rPr lang="en-US" sz="4200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 tome </a:t>
            </a:r>
            <a:r>
              <a:rPr lang="en-US" sz="4200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leži</a:t>
            </a:r>
            <a:r>
              <a:rPr lang="en-US" sz="4200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prava</a:t>
            </a:r>
            <a:r>
              <a:rPr lang="en-US" sz="4200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snaga</a:t>
            </a:r>
            <a:r>
              <a:rPr lang="en-US" sz="4200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; </a:t>
            </a:r>
            <a:r>
              <a:rPr lang="en-US" sz="4200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200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tko</a:t>
            </a:r>
            <a:r>
              <a:rPr lang="en-US" sz="4200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puno</a:t>
            </a:r>
            <a:r>
              <a:rPr lang="en-US" sz="4200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voli</a:t>
            </a:r>
            <a:r>
              <a:rPr lang="en-US" sz="4200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on </a:t>
            </a:r>
            <a:r>
              <a:rPr lang="en-US" sz="4200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ostvaruje</a:t>
            </a:r>
            <a:r>
              <a:rPr lang="en-US" sz="4200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puno</a:t>
            </a:r>
            <a:r>
              <a:rPr lang="en-US" sz="4200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200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može</a:t>
            </a:r>
            <a:r>
              <a:rPr lang="en-US" sz="4200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napraviti</a:t>
            </a:r>
            <a:r>
              <a:rPr lang="en-US" sz="4200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puno</a:t>
            </a:r>
            <a:r>
              <a:rPr lang="en-US" sz="4200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200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200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što</a:t>
            </a:r>
            <a:r>
              <a:rPr lang="en-US" sz="4200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sz="4200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napravljeno</a:t>
            </a:r>
            <a:r>
              <a:rPr lang="en-US" sz="4200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iz</a:t>
            </a:r>
            <a:r>
              <a:rPr lang="en-US" sz="4200" dirty="0">
                <a:ln w="3175" cmpd="sng"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b="1" dirty="0" err="1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ljubavi</a:t>
            </a:r>
            <a:r>
              <a:rPr lang="en-US" sz="4200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napravljeno</a:t>
            </a:r>
            <a:r>
              <a:rPr lang="en-US" sz="4200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sz="4200" b="1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dobro</a:t>
            </a:r>
            <a:r>
              <a:rPr lang="en-US" sz="4200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."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B678A5-A064-46A6-817F-AE02396CC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5551" y="4769963"/>
            <a:ext cx="130089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34C4906-2273-433D-A5EA-F54607508157}"/>
              </a:ext>
            </a:extLst>
          </p:cNvPr>
          <p:cNvSpPr txBox="1"/>
          <p:nvPr/>
        </p:nvSpPr>
        <p:spPr>
          <a:xfrm>
            <a:off x="1154967" y="1086583"/>
            <a:ext cx="99528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FFFF00"/>
                </a:solidFill>
              </a:rPr>
              <a:t>Ovo </a:t>
            </a:r>
            <a:r>
              <a:rPr lang="en-US" sz="2800" dirty="0" err="1">
                <a:solidFill>
                  <a:srgbClr val="FFFF00"/>
                </a:solidFill>
              </a:rPr>
              <a:t>su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njegove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riječi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iz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kojih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možemo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mnogo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naučiti</a:t>
            </a:r>
            <a:r>
              <a:rPr lang="en-US" sz="2800" dirty="0">
                <a:solidFill>
                  <a:srgbClr val="FFFF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9468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1">
            <a:extLst>
              <a:ext uri="{FF2B5EF4-FFF2-40B4-BE49-F238E27FC236}">
                <a16:creationId xmlns:a16="http://schemas.microsoft.com/office/drawing/2014/main" id="{612E5215-2D30-4674-B035-42B84CF4E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9" name="Straight Connector 23">
            <a:extLst>
              <a:ext uri="{FF2B5EF4-FFF2-40B4-BE49-F238E27FC236}">
                <a16:creationId xmlns:a16="http://schemas.microsoft.com/office/drawing/2014/main" id="{B38567EC-BA84-4C6C-AC2C-E07382B10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25">
            <a:extLst>
              <a:ext uri="{FF2B5EF4-FFF2-40B4-BE49-F238E27FC236}">
                <a16:creationId xmlns:a16="http://schemas.microsoft.com/office/drawing/2014/main" id="{8B020E62-45F2-4FB1-9EB5-FB0EF322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3C54EA-BBD7-412F-A73A-5FBFDE58AFFC}"/>
              </a:ext>
            </a:extLst>
          </p:cNvPr>
          <p:cNvSpPr txBox="1"/>
          <p:nvPr/>
        </p:nvSpPr>
        <p:spPr>
          <a:xfrm>
            <a:off x="1102619" y="4434333"/>
            <a:ext cx="6883062" cy="74455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Prezentaciju</a:t>
            </a:r>
            <a:r>
              <a:rPr lang="en-US" sz="36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izradila</a:t>
            </a:r>
            <a:r>
              <a:rPr lang="en-US" sz="36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: Marina Lebo</a:t>
            </a: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E22631C6-0AC9-4AF4-BA18-C0B7F98DE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2202" y="1092200"/>
            <a:ext cx="7240536" cy="241757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6880D72-5E4C-42B9-A167-B82D0FDD9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397" y="1410208"/>
            <a:ext cx="2351758" cy="1777492"/>
          </a:xfrm>
          <a:prstGeom prst="rect">
            <a:avLst/>
          </a:prstGeom>
        </p:spPr>
      </p:pic>
      <p:cxnSp>
        <p:nvCxnSpPr>
          <p:cNvPr id="34" name="Straight Connector 29">
            <a:extLst>
              <a:ext uri="{FF2B5EF4-FFF2-40B4-BE49-F238E27FC236}">
                <a16:creationId xmlns:a16="http://schemas.microsoft.com/office/drawing/2014/main" id="{CE651930-2063-414C-9B33-1BF685FBE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262441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33ED0D3-5B6C-4CAF-BF1D-EA871BB5B6DE}"/>
              </a:ext>
            </a:extLst>
          </p:cNvPr>
          <p:cNvSpPr txBox="1"/>
          <p:nvPr/>
        </p:nvSpPr>
        <p:spPr>
          <a:xfrm>
            <a:off x="8143782" y="5589028"/>
            <a:ext cx="2771834" cy="46105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</a:rPr>
              <a:t>20. </a:t>
            </a:r>
            <a:r>
              <a:rPr lang="en-US" sz="1300" err="1">
                <a:solidFill>
                  <a:srgbClr val="FFFFFF"/>
                </a:solidFill>
              </a:rPr>
              <a:t>listopada</a:t>
            </a:r>
            <a:r>
              <a:rPr lang="en-US" sz="1300">
                <a:solidFill>
                  <a:srgbClr val="FFFFFF"/>
                </a:solidFill>
              </a:rPr>
              <a:t> 2020.</a:t>
            </a:r>
          </a:p>
        </p:txBody>
      </p:sp>
    </p:spTree>
    <p:extLst>
      <p:ext uri="{BB962C8B-B14F-4D97-AF65-F5344CB8AC3E}">
        <p14:creationId xmlns:p14="http://schemas.microsoft.com/office/powerpoint/2010/main" val="28575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Organic</vt:lpstr>
      <vt:lpstr>Vincent van Gogh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424</cp:revision>
  <dcterms:created xsi:type="dcterms:W3CDTF">2020-10-20T15:33:26Z</dcterms:created>
  <dcterms:modified xsi:type="dcterms:W3CDTF">2020-10-20T16:58:07Z</dcterms:modified>
</cp:coreProperties>
</file>