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80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1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>
              <a:buFont typeface="+mj-lt"/>
              <a:buAutoNum type="arabicPeriod"/>
              <a:defRPr/>
            </a:lvl1pPr>
            <a:lvl2pPr marL="228600" indent="-228600">
              <a:buFont typeface="+mj-lt"/>
              <a:buAutoNum type="arabicPeriod"/>
              <a:defRPr/>
            </a:lvl2pPr>
            <a:lvl3pPr marL="228600">
              <a:buFont typeface="+mj-lt"/>
              <a:buAutoNum type="arabicPeriod"/>
              <a:defRPr/>
            </a:lvl3pPr>
            <a:lvl4pPr marL="228600" indent="-228600">
              <a:buFont typeface="+mj-lt"/>
              <a:buAutoNum type="arabicPeriod"/>
              <a:defRPr/>
            </a:lvl4pPr>
            <a:lvl5pPr marL="2286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9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0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93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9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5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2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01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66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3/11/2021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1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+mj-lt"/>
        <a:buAutoNum type="arabicPeriod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A173122F-D466-4F08-90FA-0038F7AC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A929113-1368-4B1B-9C6F-140F47CBF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Right Triangle 50">
            <a:extLst>
              <a:ext uri="{FF2B5EF4-FFF2-40B4-BE49-F238E27FC236}">
                <a16:creationId xmlns:a16="http://schemas.microsoft.com/office/drawing/2014/main" id="{C24346C5-B1C8-4C83-846B-122A3B4B2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0" y="1555699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0B6C48B2-8296-4312-8901-93BB7735D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252" y="4554328"/>
            <a:ext cx="12178450" cy="2303672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0F28F7A-4F2F-4C1B-AF1C-A6E7C7953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23CC870-B5E9-475F-A625-9E862A629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2A6B08C-017D-4B4D-95EC-4BB83C554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4599402-E1B8-4E3B-A56D-68606FC1E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720C48A-E9A0-4B85-A954-39375E099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0E26956-FF2A-412E-ACC4-29CCD02599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B31E652-49AC-4108-85B8-75122A48A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C1DB29F-0624-4035-B188-640616D5DE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D27221C-2427-4C99-89DC-1A38A5405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DBF1D76-8076-4BAE-B627-F1861C9E0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E930E41-FC2F-4319-9C28-32C278430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0936C1B-0C10-464B-85C8-345095AAB3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B90EC61-FD0C-434A-9D1B-A20035C21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5F5CC56-1FDA-4D3E-9C6E-8E996026C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72B8FB2-B735-480F-9A88-48AADB222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5B46C1B-4FC4-4E24-AC43-07940BE1E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34915AF-0AE3-4EDD-8681-4C3F2C592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C35A3F3-714E-4F69-9BDF-8ED284EF2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3D561AC-B0B1-47EB-BE05-209F5612B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3508E52-4FD9-4E6D-AFEA-69A88ED26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69DDE76-16F7-472F-B6D7-84AE8FFF3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2D87BEF-8844-4A3E-B130-B7D26740C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B381129-2089-4EAA-AE6C-2BAA96BC8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B69BF7A-FA63-4706-8066-DF15018E6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A3ECB71-0CCD-403F-B14B-ABC48D78C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9095BBA-0FE1-49E5-89F7-22125BAF87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55351D8-6F27-4B82-968B-581B177CB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51025A5-EB5A-4057-A85E-69AF0E6BE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030318B-EEB9-4D92-BC50-D11510989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17FC0E3-7CC7-4188-BC7A-7E8FB5564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solidFill>
              <a:schemeClr val="accent5">
                <a:lumMod val="50000"/>
                <a:alpha val="17000"/>
              </a:schemeClr>
            </a:solidFill>
            <a:ln>
              <a:solidFill>
                <a:schemeClr val="accent2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AE65A764-7DE6-4003-8E2C-515E24988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42" y="168275"/>
            <a:ext cx="6542916" cy="2574923"/>
          </a:xfrm>
        </p:spPr>
        <p:txBody>
          <a:bodyPr anchor="ctr">
            <a:normAutofit/>
          </a:bodyPr>
          <a:lstStyle/>
          <a:p>
            <a:pPr algn="l"/>
            <a:r>
              <a:rPr lang="hr-HR" dirty="0"/>
              <a:t>VINCENT VAN GOGH</a:t>
            </a:r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91A5D61-08F8-4A28-9622-18B0D24E1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8593" y="168275"/>
            <a:ext cx="4612131" cy="2574919"/>
          </a:xfrm>
        </p:spPr>
        <p:txBody>
          <a:bodyPr anchor="ctr">
            <a:normAutofit/>
          </a:bodyPr>
          <a:lstStyle/>
          <a:p>
            <a:pPr algn="l"/>
            <a:r>
              <a:rPr lang="hr-HR"/>
              <a:t>nizozemski slikar, grafičar i crtač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AC7AA13-43EE-476E-8A13-B24049B46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16" y="3564016"/>
            <a:ext cx="5830822" cy="2392131"/>
          </a:xfrm>
          <a:prstGeom prst="rect">
            <a:avLst/>
          </a:prstGeom>
        </p:spPr>
      </p:pic>
      <p:pic>
        <p:nvPicPr>
          <p:cNvPr id="8" name="Slika 7" descr="Slika na kojoj se prikazuje tekst&#10;&#10;Opis je automatski generiran">
            <a:extLst>
              <a:ext uri="{FF2B5EF4-FFF2-40B4-BE49-F238E27FC236}">
                <a16:creationId xmlns:a16="http://schemas.microsoft.com/office/drawing/2014/main" id="{CD907D12-8F0A-4152-B535-72A484C4A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676" y="2286835"/>
            <a:ext cx="3383659" cy="419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32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BBF3378-C49E-4B97-A883-6393FBF18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A3D4001-286E-4CB2-B293-3058BDDC8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81F6D9A-C297-4D43-A56B-E097477E9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BD5299F-3CBD-431D-A276-1F6EBDE6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579A460-D36C-4808-99FD-224968EC8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FACC58E-31A5-41E4-BCE1-9A0FF26F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3EE866F-1BA5-4009-983D-0A270F265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E7DADAE-DB0C-47E3-AE16-C7B09A32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AB89127-DBEE-47FB-951F-C4FEBC41E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68F6061-E9B4-4C8B-B421-CB81EF3715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4F431D3-EEE6-4416-BA2B-7B8942561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3A1230D-F162-470F-B26A-44F48789F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128856B-8BFD-40E1-993B-93F4DDEEC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AD4C0C2-878C-4A6F-998A-CDDC31ACD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EE0349E-7D03-4F4E-BCAA-D6BAC3E05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D4A5BD7-7EA2-4F4A-A88B-240C62605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5DE89C9-D993-4FE5-9E60-4816CB1A6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574CA6C-639F-41A6-AED3-15C0E0E1B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3864BFB-5F88-4311-A2A0-12D067F91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9B3E436-97A2-4763-9E55-2C470DF17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462A8CC-9918-4941-9B4A-36FB3F853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0671973-544E-4370-8DB9-174DAB82F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5505BD9-45DD-4763-90CB-FB9DB0661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022B701-1894-49C5-A67C-6B8377C7C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0501CD9-45DC-4009-A410-08DB27A87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0BD35CA-BF52-4F44-B789-E3B98042D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5AED4B0-30B1-4E36-86A4-42C2A9181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A1A0260-34D8-4474-8C33-ED80F8309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DCCA183-C630-4855-8BD6-0E4EEE59F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43E8B9F-C809-423A-ADAA-80CE5C071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621EBC9-CEB1-4BA5-82D6-9944A3C12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EB68BB96-3C54-47CE-A559-16FC5968E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DDD9304-3AB6-4BE9-833E-9C1B3EC42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756000-2285-4D38-AD2B-91F47CF8B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F7A36A8-4BBE-49D8-94DA-606561AC0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61EE45E-0342-4F26-8CD3-85CDDF7E5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9C5DC0E-03C0-4CEB-AD10-3A3C99994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E1CE081-E685-46D4-BAF7-54C65BD82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486C88F-30DD-46C8-9B05-F885D4EB0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90BAD11-B30B-49DE-A566-E21BCDDCF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1F821CC-6C37-4415-8DA6-EF6B42D87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9ECD1FB-7FE8-477E-8E90-648AE4E9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81C9DD8-7FF3-44E6-9887-1CE07DBD9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54D87AF-08CE-4125-AF4B-8C8A9D340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3C9C908-1A58-4E28-969E-48E9BA61BB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530AEF7-35DB-44E3-93EB-B3F0FBA9E5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108D15E-72F2-45D7-9050-8322CB1F8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CC764F43-FB23-49CB-B2CA-ACFBFB412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4C60457-68FC-4E1F-9ABB-E79094AE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2C915FB-0611-4283-8EC1-88510A69F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3CF80AC6-E542-456F-BEE8-E9CF46AC2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EC6EED6-01FF-4941-A4AB-224D26EE1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8D16FF7-D5D7-4A97-BB5E-A069EF13A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D703DF22-27D8-481B-95B5-A4A7A6206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F7256DA-C9DD-498F-A3B4-789819FE4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EBEBA9FF-8036-4656-B1F1-87953464D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75DABD2-EA79-4547-AFC6-53720AB60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3060E1B5-52C7-4314-98B0-3AE8A0B63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033D416E-D8B5-4097-B7F0-1BA0357D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5862DFC-3406-4DC9-AA41-0CE64748A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C908427-368C-4792-A5E5-313F77FF2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8CB189E-908B-495D-B023-05D3D2C1B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6" name="Right Triangle 115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lowchart: Document 117">
            <a:extLst>
              <a:ext uri="{FF2B5EF4-FFF2-40B4-BE49-F238E27FC236}">
                <a16:creationId xmlns:a16="http://schemas.microsoft.com/office/drawing/2014/main" id="{41FB6F01-9581-4ED4-833E-048E9F3C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96105" y="1562107"/>
            <a:ext cx="6858000" cy="3733791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B07EBE48-0413-4406-9EE1-15CC52D71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42" y="2954226"/>
            <a:ext cx="5414249" cy="22321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400" dirty="0" err="1"/>
              <a:t>Najpoznatija</a:t>
            </a:r>
            <a:r>
              <a:rPr lang="en-US" sz="5400" dirty="0"/>
              <a:t> </a:t>
            </a:r>
            <a:r>
              <a:rPr lang="en-US" sz="5400" dirty="0" err="1"/>
              <a:t>slika</a:t>
            </a:r>
            <a:endParaRPr lang="en-US" sz="5400" dirty="0"/>
          </a:p>
        </p:txBody>
      </p:sp>
      <p:pic>
        <p:nvPicPr>
          <p:cNvPr id="4" name="Slika 3" descr="Slika na kojoj se prikazuje karta&#10;&#10;Opis je automatski generiran">
            <a:extLst>
              <a:ext uri="{FF2B5EF4-FFF2-40B4-BE49-F238E27FC236}">
                <a16:creationId xmlns:a16="http://schemas.microsoft.com/office/drawing/2014/main" id="{9D50C1F5-8E1A-45F2-B661-25A7787B4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57" y="889753"/>
            <a:ext cx="5810316" cy="4633727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9A9E6266-7E4D-4716-9AFA-448C06CB5DE8}"/>
              </a:ext>
            </a:extLst>
          </p:cNvPr>
          <p:cNvSpPr txBox="1"/>
          <p:nvPr/>
        </p:nvSpPr>
        <p:spPr>
          <a:xfrm>
            <a:off x="7350711" y="6054571"/>
            <a:ext cx="3819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Zvjezdana noć</a:t>
            </a:r>
          </a:p>
        </p:txBody>
      </p:sp>
    </p:spTree>
    <p:extLst>
      <p:ext uri="{BB962C8B-B14F-4D97-AF65-F5344CB8AC3E}">
        <p14:creationId xmlns:p14="http://schemas.microsoft.com/office/powerpoint/2010/main" val="3495903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BBF3378-C49E-4B97-A883-6393FBF18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A3D4001-286E-4CB2-B293-3058BDDC8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81F6D9A-C297-4D43-A56B-E097477E9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BD5299F-3CBD-431D-A276-1F6EBDE6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579A460-D36C-4808-99FD-224968EC8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FACC58E-31A5-41E4-BCE1-9A0FF26F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3EE866F-1BA5-4009-983D-0A270F265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E7DADAE-DB0C-47E3-AE16-C7B09A32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AB89127-DBEE-47FB-951F-C4FEBC41E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68F6061-E9B4-4C8B-B421-CB81EF3715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4F431D3-EEE6-4416-BA2B-7B8942561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3A1230D-F162-470F-B26A-44F48789F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128856B-8BFD-40E1-993B-93F4DDEEC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AD4C0C2-878C-4A6F-998A-CDDC31ACD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EE0349E-7D03-4F4E-BCAA-D6BAC3E05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D4A5BD7-7EA2-4F4A-A88B-240C62605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5DE89C9-D993-4FE5-9E60-4816CB1A6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574CA6C-639F-41A6-AED3-15C0E0E1B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3864BFB-5F88-4311-A2A0-12D067F91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9B3E436-97A2-4763-9E55-2C470DF17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462A8CC-9918-4941-9B4A-36FB3F853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0671973-544E-4370-8DB9-174DAB82F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5505BD9-45DD-4763-90CB-FB9DB0661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022B701-1894-49C5-A67C-6B8377C7C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0501CD9-45DC-4009-A410-08DB27A87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0BD35CA-BF52-4F44-B789-E3B98042D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5AED4B0-30B1-4E36-86A4-42C2A9181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A1A0260-34D8-4474-8C33-ED80F8309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DCCA183-C630-4855-8BD6-0E4EEE59F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43E8B9F-C809-423A-ADAA-80CE5C071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621EBC9-CEB1-4BA5-82D6-9944A3C12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EB68BB96-3C54-47CE-A559-16FC5968E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DDD9304-3AB6-4BE9-833E-9C1B3EC42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756000-2285-4D38-AD2B-91F47CF8B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F7A36A8-4BBE-49D8-94DA-606561AC0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61EE45E-0342-4F26-8CD3-85CDDF7E5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9C5DC0E-03C0-4CEB-AD10-3A3C99994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E1CE081-E685-46D4-BAF7-54C65BD82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486C88F-30DD-46C8-9B05-F885D4EB0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90BAD11-B30B-49DE-A566-E21BCDDCF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1F821CC-6C37-4415-8DA6-EF6B42D87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9ECD1FB-7FE8-477E-8E90-648AE4E9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81C9DD8-7FF3-44E6-9887-1CE07DBD9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54D87AF-08CE-4125-AF4B-8C8A9D340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3C9C908-1A58-4E28-969E-48E9BA61BB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530AEF7-35DB-44E3-93EB-B3F0FBA9E5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108D15E-72F2-45D7-9050-8322CB1F8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CC764F43-FB23-49CB-B2CA-ACFBFB412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4C60457-68FC-4E1F-9ABB-E79094AE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2C915FB-0611-4283-8EC1-88510A69F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3CF80AC6-E542-456F-BEE8-E9CF46AC2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EC6EED6-01FF-4941-A4AB-224D26EE1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8D16FF7-D5D7-4A97-BB5E-A069EF13A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D703DF22-27D8-481B-95B5-A4A7A6206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F7256DA-C9DD-498F-A3B4-789819FE4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EBEBA9FF-8036-4656-B1F1-87953464D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75DABD2-EA79-4547-AFC6-53720AB60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3060E1B5-52C7-4314-98B0-3AE8A0B63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033D416E-D8B5-4097-B7F0-1BA0357D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5862DFC-3406-4DC9-AA41-0CE64748A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C908427-368C-4792-A5E5-313F77FF2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8CB189E-908B-495D-B023-05D3D2C1B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6" name="Right Triangle 115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lowchart: Document 117">
            <a:extLst>
              <a:ext uri="{FF2B5EF4-FFF2-40B4-BE49-F238E27FC236}">
                <a16:creationId xmlns:a16="http://schemas.microsoft.com/office/drawing/2014/main" id="{41FB6F01-9581-4ED4-833E-048E9F3C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96105" y="1562107"/>
            <a:ext cx="6858000" cy="3733791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BAA690CF-3976-403B-A384-4217B0F49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42" y="2954226"/>
            <a:ext cx="5414249" cy="22321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400" dirty="0" err="1"/>
              <a:t>Bagrem</a:t>
            </a:r>
            <a:r>
              <a:rPr lang="en-US" sz="5400" dirty="0"/>
              <a:t> u </a:t>
            </a:r>
            <a:r>
              <a:rPr lang="en-US" sz="5400" dirty="0" err="1"/>
              <a:t>cvatu</a:t>
            </a:r>
            <a:r>
              <a:rPr lang="en-US" sz="5400" dirty="0"/>
              <a:t> </a:t>
            </a:r>
            <a:r>
              <a:rPr lang="en-US" sz="5400" dirty="0" err="1"/>
              <a:t>kao</a:t>
            </a:r>
            <a:r>
              <a:rPr lang="en-US" sz="5400" dirty="0"/>
              <a:t> </a:t>
            </a:r>
            <a:r>
              <a:rPr lang="en-US" sz="5400" dirty="0" err="1"/>
              <a:t>poticaj</a:t>
            </a:r>
            <a:endParaRPr lang="en-US" sz="5400" dirty="0"/>
          </a:p>
        </p:txBody>
      </p:sp>
      <p:pic>
        <p:nvPicPr>
          <p:cNvPr id="4" name="Slika 3" descr="Slika na kojoj se prikazuje karta&#10;&#10;Opis je automatski generiran">
            <a:extLst>
              <a:ext uri="{FF2B5EF4-FFF2-40B4-BE49-F238E27FC236}">
                <a16:creationId xmlns:a16="http://schemas.microsoft.com/office/drawing/2014/main" id="{22681961-F2BA-4374-B495-9CE88C337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57" y="788073"/>
            <a:ext cx="5810316" cy="483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9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trava, cvijet, na otvorenom, bijelo&#10;&#10;Opis je automatski generiran">
            <a:extLst>
              <a:ext uri="{FF2B5EF4-FFF2-40B4-BE49-F238E27FC236}">
                <a16:creationId xmlns:a16="http://schemas.microsoft.com/office/drawing/2014/main" id="{2310C882-A203-489F-8AE9-0D88CE696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2" r="-2" b="31845"/>
          <a:stretch/>
        </p:blipFill>
        <p:spPr>
          <a:xfrm>
            <a:off x="4493436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3" name="Slika 2" descr="Slika na kojoj se prikazuje stablo, nebo, na otvorenom, namješteno&#10;&#10;Opis je automatski generiran">
            <a:extLst>
              <a:ext uri="{FF2B5EF4-FFF2-40B4-BE49-F238E27FC236}">
                <a16:creationId xmlns:a16="http://schemas.microsoft.com/office/drawing/2014/main" id="{8E3F04BE-FEB6-4300-8F04-D56AC8F077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6" r="-3" b="-3"/>
          <a:stretch/>
        </p:blipFill>
        <p:spPr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9" name="Slika 8" descr="Slika na kojoj se prikazuje stablo, na otvorenom, cvijet, bijelo&#10;&#10;Opis je automatski generiran">
            <a:extLst>
              <a:ext uri="{FF2B5EF4-FFF2-40B4-BE49-F238E27FC236}">
                <a16:creationId xmlns:a16="http://schemas.microsoft.com/office/drawing/2014/main" id="{6450737B-2F47-4CDF-96F2-099F860A0B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5" r="2" b="9354"/>
          <a:stretch/>
        </p:blipFill>
        <p:spPr>
          <a:xfrm>
            <a:off x="6350089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5" name="Slika 4" descr="Slika na kojoj se prikazuje stablo, cvijet, na otvorenom, biljka&#10;&#10;Opis je automatski generiran">
            <a:extLst>
              <a:ext uri="{FF2B5EF4-FFF2-40B4-BE49-F238E27FC236}">
                <a16:creationId xmlns:a16="http://schemas.microsoft.com/office/drawing/2014/main" id="{1D2FE635-EF95-4BB4-955E-7EF109636B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4" r="-2" b="7651"/>
          <a:stretch/>
        </p:blipFill>
        <p:spPr>
          <a:xfrm>
            <a:off x="20" y="3511295"/>
            <a:ext cx="769854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14546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B42397-759B-4110-90F9-11A099A04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CE16B93-748F-4AF3-90C6-D3EE861E7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1F2252F-DB74-4990-8E43-3B46EB31A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BB0339-E325-46BB-A951-96F1A4651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21A6F6B-EBF5-41B9-BDDB-AF519B8AD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2CB88A6-ABF0-4981-8112-89F17060A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207B5CF-3BA7-46DE-A98B-C46A77F21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DE055E6-5758-4FD1-A969-1AB1F47EE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5B9E002-9254-431A-BEE3-BC744C6D4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5BB4EB4-8685-4464-8EAE-D44D7770B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3239F69-CDD7-49E2-9C2E-B56A6D009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6C507C8-734D-457D-A4EA-3C1F17BC8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139D922-20CB-41E9-B69E-FA643C51A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FE3C40B-0A70-4224-BC24-365327DC6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22999B0-1AA0-4D8B-BB3E-1BEAD972B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9737CB6-048C-4FD9-9663-0D214A0A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F1A2328-0FD2-449E-A066-56A7D096A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3212297-7D47-455C-B574-D4A450A6B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F88725D-F086-42CF-A0A4-F335D03F9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EE97B27-B4E2-45AF-ACC9-5EC22DB7A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FADBC7B-7D04-4E57-9B78-3FC78B903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CD44BB5-3236-443E-BDD8-7E145E32D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85E742B-9320-4785-A94F-2CAE2855C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42F567-7F15-4D7B-8F9C-5F8F6B283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9DAD4DF-0FE8-401C-AE04-738B80B25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101394A-2A38-4F45-B5B6-A025C4B43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9D4873B-257C-4327-907C-082946921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5350388-C37B-41E0-8172-2F7D79DBB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DA0A053-52F2-4D51-BEB7-31B0A3CA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23551FA-C6B2-4251-A24C-021D7B64E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A50F0F9-04C8-47E4-AF66-B3CAF8C81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017C593-7166-4110-8447-086A8A2DB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792CE38-231D-4EFB-BD1C-B0DFC4714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7902244-3120-4F1E-BCA7-C414F8CA5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C2A9BEC-6FBD-4C4E-9D8F-679710860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D05CAB2-3C3D-4649-A904-7115E0A40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79ECC96-BB36-4A8A-ACFC-0CDAC9A32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6C3BBC2-CEC2-44E9-B82B-34488E7E3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73074D9-0CF2-46DC-8D7A-871B6FE41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573F54A-11A1-4A06-8130-294B4D5CEE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2F69BFB-91DF-4F4E-BE91-2D6805CD6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BA93DEE-828E-4AC5-A89A-B3FCC168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043F28B-A5B8-4573-89CC-A68E27A72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41EDE26-6F99-4FF5-A50B-255FEF1C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C69229A-861A-4B33-A690-B89F20F21A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1FF5E2F-2AD1-485A-8981-8905C235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2E9781F-DF28-41A8-8A6B-7DC5409F9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CDF5C52-5A30-4182-9FF7-118DB1BB6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C8008CF-A1BC-4A0E-B9A2-05FB501EB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DF1A43F-5E26-4631-8775-BC3BACEB1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A5A284-AA4F-43C1-84B9-947642136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B3BE54E-1FBA-4E64-982C-9CA2C0C48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E7BA94A-1A8A-45C6-9B8F-AFEC955F1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5C6D3A0-6B84-4021-87FB-3179A711B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A87903E-EEC8-47F4-8730-06C5FD14B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8A92A2B-3460-4608-B3EA-4FFEAF83B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B0E1020-452C-4B7F-A1D2-BA8F1B83F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903CF7B-6947-4932-AD73-020495EDC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453FA51-CE2D-4B84-9F4F-3263D1BC4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27B132-AD8C-4732-93AA-C136586C2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BD171828-588A-47D6-A2EB-80F1A1E50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1" name="Right Triangle 110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C2F991D5-67E9-4AB4-812B-D031F57AC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8228" y="-1"/>
            <a:ext cx="4343876" cy="1319545"/>
          </a:xfrm>
          <a:custGeom>
            <a:avLst/>
            <a:gdLst>
              <a:gd name="connsiteX0" fmla="*/ 0 w 4343876"/>
              <a:gd name="connsiteY0" fmla="*/ 0 h 1319545"/>
              <a:gd name="connsiteX1" fmla="*/ 998131 w 4343876"/>
              <a:gd name="connsiteY1" fmla="*/ 0 h 1319545"/>
              <a:gd name="connsiteX2" fmla="*/ 1019043 w 4343876"/>
              <a:gd name="connsiteY2" fmla="*/ 23009 h 1319545"/>
              <a:gd name="connsiteX3" fmla="*/ 2171937 w 4343876"/>
              <a:gd name="connsiteY3" fmla="*/ 500553 h 1319545"/>
              <a:gd name="connsiteX4" fmla="*/ 3324831 w 4343876"/>
              <a:gd name="connsiteY4" fmla="*/ 23009 h 1319545"/>
              <a:gd name="connsiteX5" fmla="*/ 3345743 w 4343876"/>
              <a:gd name="connsiteY5" fmla="*/ 0 h 1319545"/>
              <a:gd name="connsiteX6" fmla="*/ 4343876 w 4343876"/>
              <a:gd name="connsiteY6" fmla="*/ 0 h 1319545"/>
              <a:gd name="connsiteX7" fmla="*/ 4325735 w 4343876"/>
              <a:gd name="connsiteY7" fmla="*/ 37659 h 1319545"/>
              <a:gd name="connsiteX8" fmla="*/ 2171938 w 4343876"/>
              <a:gd name="connsiteY8" fmla="*/ 1319545 h 1319545"/>
              <a:gd name="connsiteX9" fmla="*/ 18141 w 4343876"/>
              <a:gd name="connsiteY9" fmla="*/ 37659 h 131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43876" h="1319545">
                <a:moveTo>
                  <a:pt x="0" y="0"/>
                </a:moveTo>
                <a:lnTo>
                  <a:pt x="998131" y="0"/>
                </a:lnTo>
                <a:lnTo>
                  <a:pt x="1019043" y="23009"/>
                </a:lnTo>
                <a:cubicBezTo>
                  <a:pt x="1314094" y="318060"/>
                  <a:pt x="1721704" y="500553"/>
                  <a:pt x="2171937" y="500553"/>
                </a:cubicBezTo>
                <a:cubicBezTo>
                  <a:pt x="2622170" y="500553"/>
                  <a:pt x="3029780" y="318060"/>
                  <a:pt x="3324831" y="23009"/>
                </a:cubicBezTo>
                <a:lnTo>
                  <a:pt x="3345743" y="0"/>
                </a:lnTo>
                <a:lnTo>
                  <a:pt x="4343876" y="0"/>
                </a:lnTo>
                <a:lnTo>
                  <a:pt x="4325735" y="37659"/>
                </a:lnTo>
                <a:cubicBezTo>
                  <a:pt x="3910950" y="801208"/>
                  <a:pt x="3101976" y="1319545"/>
                  <a:pt x="2171938" y="1319545"/>
                </a:cubicBezTo>
                <a:cubicBezTo>
                  <a:pt x="1241900" y="1319545"/>
                  <a:pt x="432926" y="801208"/>
                  <a:pt x="18141" y="37659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96D6B74B-7A1B-4F67-B350-FF989FCE9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113576"/>
            <a:ext cx="2863499" cy="1744424"/>
          </a:xfrm>
          <a:custGeom>
            <a:avLst/>
            <a:gdLst>
              <a:gd name="connsiteX0" fmla="*/ 518179 w 2863499"/>
              <a:gd name="connsiteY0" fmla="*/ 0 h 1744424"/>
              <a:gd name="connsiteX1" fmla="*/ 2857488 w 2863499"/>
              <a:gd name="connsiteY1" fmla="*/ 1721045 h 1744424"/>
              <a:gd name="connsiteX2" fmla="*/ 2863499 w 2863499"/>
              <a:gd name="connsiteY2" fmla="*/ 1744424 h 1744424"/>
              <a:gd name="connsiteX3" fmla="*/ 1986591 w 2863499"/>
              <a:gd name="connsiteY3" fmla="*/ 1744424 h 1744424"/>
              <a:gd name="connsiteX4" fmla="*/ 1951831 w 2863499"/>
              <a:gd name="connsiteY4" fmla="*/ 1672267 h 1744424"/>
              <a:gd name="connsiteX5" fmla="*/ 518178 w 2863499"/>
              <a:gd name="connsiteY5" fmla="*/ 818992 h 1744424"/>
              <a:gd name="connsiteX6" fmla="*/ 33336 w 2863499"/>
              <a:gd name="connsiteY6" fmla="*/ 892293 h 1744424"/>
              <a:gd name="connsiteX7" fmla="*/ 0 w 2863499"/>
              <a:gd name="connsiteY7" fmla="*/ 904495 h 1744424"/>
              <a:gd name="connsiteX8" fmla="*/ 0 w 2863499"/>
              <a:gd name="connsiteY8" fmla="*/ 56072 h 1744424"/>
              <a:gd name="connsiteX9" fmla="*/ 24534 w 2863499"/>
              <a:gd name="connsiteY9" fmla="*/ 49764 h 1744424"/>
              <a:gd name="connsiteX10" fmla="*/ 518179 w 2863499"/>
              <a:gd name="connsiteY10" fmla="*/ 0 h 174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63499" h="1744424">
                <a:moveTo>
                  <a:pt x="518179" y="0"/>
                </a:moveTo>
                <a:cubicBezTo>
                  <a:pt x="1617315" y="0"/>
                  <a:pt x="2547362" y="723959"/>
                  <a:pt x="2857488" y="1721045"/>
                </a:cubicBezTo>
                <a:lnTo>
                  <a:pt x="2863499" y="1744424"/>
                </a:lnTo>
                <a:lnTo>
                  <a:pt x="1986591" y="1744424"/>
                </a:lnTo>
                <a:lnTo>
                  <a:pt x="1951831" y="1672267"/>
                </a:lnTo>
                <a:cubicBezTo>
                  <a:pt x="1675734" y="1164018"/>
                  <a:pt x="1137249" y="818992"/>
                  <a:pt x="518178" y="818992"/>
                </a:cubicBezTo>
                <a:cubicBezTo>
                  <a:pt x="349341" y="818992"/>
                  <a:pt x="186497" y="844655"/>
                  <a:pt x="33336" y="892293"/>
                </a:cubicBezTo>
                <a:lnTo>
                  <a:pt x="0" y="904495"/>
                </a:lnTo>
                <a:lnTo>
                  <a:pt x="0" y="56072"/>
                </a:lnTo>
                <a:lnTo>
                  <a:pt x="24534" y="49764"/>
                </a:lnTo>
                <a:cubicBezTo>
                  <a:pt x="183986" y="17135"/>
                  <a:pt x="349081" y="0"/>
                  <a:pt x="518179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61289DF3-5BE4-4436-A172-E3C301560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09" y="1729198"/>
            <a:ext cx="9995781" cy="77597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hr-HR" sz="5400" dirty="0"/>
              <a:t>Naš današnji zadatak je naslikati voćku u cvatu kao </a:t>
            </a:r>
            <a:br>
              <a:rPr lang="hr-HR" sz="5400" dirty="0"/>
            </a:br>
            <a:r>
              <a:rPr lang="hr-HR" sz="5400" dirty="0"/>
              <a:t>Vincent van Gogh</a:t>
            </a:r>
            <a:endParaRPr lang="en-US" sz="5400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9B41EFA6-F169-40CF-B542-2EF9418C2716}"/>
              </a:ext>
            </a:extLst>
          </p:cNvPr>
          <p:cNvSpPr txBox="1"/>
          <p:nvPr/>
        </p:nvSpPr>
        <p:spPr>
          <a:xfrm>
            <a:off x="763044" y="3034552"/>
            <a:ext cx="2235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Potreban pribor:</a:t>
            </a:r>
          </a:p>
          <a:p>
            <a:pPr marL="285750" indent="-285750">
              <a:buFontTx/>
              <a:buChar char="-"/>
            </a:pPr>
            <a:r>
              <a:rPr lang="hr-HR" dirty="0"/>
              <a:t>podloga,</a:t>
            </a:r>
          </a:p>
          <a:p>
            <a:pPr marL="285750" indent="-285750">
              <a:buFontTx/>
              <a:buChar char="-"/>
            </a:pPr>
            <a:r>
              <a:rPr lang="hr-HR" dirty="0"/>
              <a:t>tempere,</a:t>
            </a:r>
          </a:p>
          <a:p>
            <a:pPr marL="285750" indent="-285750">
              <a:buFontTx/>
              <a:buChar char="-"/>
            </a:pPr>
            <a:r>
              <a:rPr lang="hr-HR" dirty="0"/>
              <a:t>plosnati kistovi</a:t>
            </a:r>
          </a:p>
          <a:p>
            <a:pPr marL="285750" indent="-285750">
              <a:buFontTx/>
              <a:buChar char="-"/>
            </a:pPr>
            <a:r>
              <a:rPr lang="hr-HR" dirty="0"/>
              <a:t>čaša s vodom</a:t>
            </a:r>
          </a:p>
          <a:p>
            <a:pPr marL="285750" indent="-285750">
              <a:buFontTx/>
              <a:buChar char="-"/>
            </a:pPr>
            <a:r>
              <a:rPr lang="hr-HR" dirty="0"/>
              <a:t>paleta 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1AF1BB60-107C-47C4-A0F9-E4F8E728081A}"/>
              </a:ext>
            </a:extLst>
          </p:cNvPr>
          <p:cNvSpPr txBox="1"/>
          <p:nvPr/>
        </p:nvSpPr>
        <p:spPr>
          <a:xfrm>
            <a:off x="5189718" y="2982472"/>
            <a:ext cx="52592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Postupak izrade:</a:t>
            </a:r>
          </a:p>
          <a:p>
            <a:pPr marL="285750" indent="-285750">
              <a:buFontTx/>
              <a:buChar char="-"/>
            </a:pPr>
            <a:r>
              <a:rPr lang="hr-HR" dirty="0"/>
              <a:t>prvo slikamo podlogu u tonovima jedne boje (plava, crvena, žuta)</a:t>
            </a:r>
          </a:p>
          <a:p>
            <a:pPr marL="285750" indent="-285750">
              <a:buFontTx/>
              <a:buChar char="-"/>
            </a:pPr>
            <a:r>
              <a:rPr lang="hr-HR" dirty="0"/>
              <a:t>zatim slikamo grane voćke u cvatu</a:t>
            </a:r>
          </a:p>
          <a:p>
            <a:pPr marL="285750" indent="-285750">
              <a:buFontTx/>
              <a:buChar char="-"/>
            </a:pPr>
            <a:r>
              <a:rPr lang="hr-HR" dirty="0"/>
              <a:t>zamišljamo da smo vrijedna pčelica koja je uletjela u krošnju voćke</a:t>
            </a:r>
          </a:p>
          <a:p>
            <a:r>
              <a:rPr lang="hr-HR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06994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8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8" name="Group 10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Freeform: Shape 41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0" name="Freeform: Shape 43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1" name="Freeform: Shape 45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2" name="Group 47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23" name="Rectangle 78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4" name="Rectangle 80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3" name="Right Triangle 82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5D3D6E1F-9FE0-47E6-B008-9634F0D0B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5" y="4724290"/>
            <a:ext cx="2222198" cy="2133710"/>
          </a:xfrm>
          <a:custGeom>
            <a:avLst/>
            <a:gdLst>
              <a:gd name="connsiteX0" fmla="*/ 0 w 2222198"/>
              <a:gd name="connsiteY0" fmla="*/ 0 h 2133710"/>
              <a:gd name="connsiteX1" fmla="*/ 44227 w 2222198"/>
              <a:gd name="connsiteY1" fmla="*/ 2234 h 2133710"/>
              <a:gd name="connsiteX2" fmla="*/ 2193454 w 2222198"/>
              <a:gd name="connsiteY2" fmla="*/ 1945372 h 2133710"/>
              <a:gd name="connsiteX3" fmla="*/ 2222198 w 2222198"/>
              <a:gd name="connsiteY3" fmla="*/ 2133710 h 2133710"/>
              <a:gd name="connsiteX4" fmla="*/ 1394653 w 2222198"/>
              <a:gd name="connsiteY4" fmla="*/ 2133710 h 2133710"/>
              <a:gd name="connsiteX5" fmla="*/ 1391100 w 2222198"/>
              <a:gd name="connsiteY5" fmla="*/ 2110427 h 2133710"/>
              <a:gd name="connsiteX6" fmla="*/ 122376 w 2222198"/>
              <a:gd name="connsiteY6" fmla="*/ 841704 h 2133710"/>
              <a:gd name="connsiteX7" fmla="*/ 0 w 2222198"/>
              <a:gd name="connsiteY7" fmla="*/ 823027 h 213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2198" h="2133710">
                <a:moveTo>
                  <a:pt x="0" y="0"/>
                </a:moveTo>
                <a:lnTo>
                  <a:pt x="44227" y="2234"/>
                </a:lnTo>
                <a:cubicBezTo>
                  <a:pt x="1114682" y="110944"/>
                  <a:pt x="1981368" y="908934"/>
                  <a:pt x="2193454" y="1945372"/>
                </a:cubicBezTo>
                <a:lnTo>
                  <a:pt x="2222198" y="2133710"/>
                </a:lnTo>
                <a:lnTo>
                  <a:pt x="1394653" y="2133710"/>
                </a:lnTo>
                <a:lnTo>
                  <a:pt x="1391100" y="2110427"/>
                </a:lnTo>
                <a:cubicBezTo>
                  <a:pt x="1260786" y="1473602"/>
                  <a:pt x="759202" y="972017"/>
                  <a:pt x="122376" y="841704"/>
                </a:cubicBezTo>
                <a:lnTo>
                  <a:pt x="0" y="823027"/>
                </a:lnTo>
                <a:close/>
              </a:path>
            </a:pathLst>
          </a:cu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11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9EE897E5-5715-4D77-856C-1302784BD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42" y="2954226"/>
            <a:ext cx="5555624" cy="22321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/>
              <a:t>Jedan od najslavnijih i najutjecajnijih osoba u povijesti umjetnosti</a:t>
            </a:r>
          </a:p>
        </p:txBody>
      </p:sp>
      <p:pic>
        <p:nvPicPr>
          <p:cNvPr id="4" name="Slika 3" descr="Slika na kojoj se prikazuje tekst&#10;&#10;Opis je automatski generiran">
            <a:extLst>
              <a:ext uri="{FF2B5EF4-FFF2-40B4-BE49-F238E27FC236}">
                <a16:creationId xmlns:a16="http://schemas.microsoft.com/office/drawing/2014/main" id="{DDDD8386-246C-45A5-A1A3-A2BA6B3A5E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186"/>
          <a:stretch/>
        </p:blipFill>
        <p:spPr>
          <a:xfrm>
            <a:off x="6189156" y="-3439"/>
            <a:ext cx="6015813" cy="686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28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3BBF3378-C49E-4B97-A883-6393FBF18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DA3D4001-286E-4CB2-B293-3058BDDC8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F81F6D9A-C297-4D43-A56B-E097477E9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BBD5299F-3CBD-431D-A276-1F6EBDE6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0579A460-D36C-4808-99FD-224968EC8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4FACC58E-31A5-41E4-BCE1-9A0FF26F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43EE866F-1BA5-4009-983D-0A270F265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1E7DADAE-DB0C-47E3-AE16-C7B09A32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EAB89127-DBEE-47FB-951F-C4FEBC41E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368F6061-E9B4-4C8B-B421-CB81EF3715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54F431D3-EEE6-4416-BA2B-7B8942561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C3A1230D-F162-470F-B26A-44F48789F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1128856B-8BFD-40E1-993B-93F4DDEEC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0AD4C0C2-878C-4A6F-998A-CDDC31ACD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7EE0349E-7D03-4F4E-BCAA-D6BAC3E05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FD4A5BD7-7EA2-4F4A-A88B-240C62605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A5DE89C9-D993-4FE5-9E60-4816CB1A6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3574CA6C-639F-41A6-AED3-15C0E0E1B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B3864BFB-5F88-4311-A2A0-12D067F91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09B3E436-97A2-4763-9E55-2C470DF17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8462A8CC-9918-4941-9B4A-36FB3F853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B0671973-544E-4370-8DB9-174DAB82F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B5505BD9-45DD-4763-90CB-FB9DB0661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3022B701-1894-49C5-A67C-6B8377C7C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90501CD9-45DC-4009-A410-08DB27A87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00BD35CA-BF52-4F44-B789-E3B98042D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25AED4B0-30B1-4E36-86A4-42C2A9181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DA1A0260-34D8-4474-8C33-ED80F8309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FDCCA183-C630-4855-8BD6-0E4EEE59F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843E8B9F-C809-423A-ADAA-80CE5C071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2621EBC9-CEB1-4BA5-82D6-9944A3C12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EB68BB96-3C54-47CE-A559-16FC5968E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BDDD9304-3AB6-4BE9-833E-9C1B3EC42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C7756000-2285-4D38-AD2B-91F47CF8B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2F7A36A8-4BBE-49D8-94DA-606561AC0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961EE45E-0342-4F26-8CD3-85CDDF7E5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89C5DC0E-03C0-4CEB-AD10-3A3C99994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2E1CE081-E685-46D4-BAF7-54C65BD82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5486C88F-30DD-46C8-9B05-F885D4EB0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290BAD11-B30B-49DE-A566-E21BCDDCF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31F821CC-6C37-4415-8DA6-EF6B42D87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C9ECD1FB-7FE8-477E-8E90-648AE4E9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381C9DD8-7FF3-44E6-9887-1CE07DBD9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654D87AF-08CE-4125-AF4B-8C8A9D340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F3C9C908-1A58-4E28-969E-48E9BA61BB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3530AEF7-35DB-44E3-93EB-B3F0FBA9E5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6108D15E-72F2-45D7-9050-8322CB1F8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CC764F43-FB23-49CB-B2CA-ACFBFB412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64C60457-68FC-4E1F-9ABB-E79094AE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22C915FB-0611-4283-8EC1-88510A69F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3CF80AC6-E542-456F-BEE8-E9CF46AC2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9EC6EED6-01FF-4941-A4AB-224D26EE1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F8D16FF7-D5D7-4A97-BB5E-A069EF13A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D703DF22-27D8-481B-95B5-A4A7A6206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1F7256DA-C9DD-498F-A3B4-789819FE4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EBEBA9FF-8036-4656-B1F1-87953464D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575DABD2-EA79-4547-AFC6-53720AB60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3060E1B5-52C7-4314-98B0-3AE8A0B63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033D416E-D8B5-4097-B7F0-1BA0357D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A5862DFC-3406-4DC9-AA41-0CE64748A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3C908427-368C-4792-A5E5-313F77FF2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88CB189E-908B-495D-B023-05D3D2C1B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30" name="Rectangle 229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4" name="Right Triangle 23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Flowchart: Document 235">
            <a:extLst>
              <a:ext uri="{FF2B5EF4-FFF2-40B4-BE49-F238E27FC236}">
                <a16:creationId xmlns:a16="http://schemas.microsoft.com/office/drawing/2014/main" id="{41FB6F01-9581-4ED4-833E-048E9F3C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96105" y="1562107"/>
            <a:ext cx="6858000" cy="3733791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CBFD9D75-4A33-49BE-9C3B-957D1FDE7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42" y="2954226"/>
            <a:ext cx="5414249" cy="22321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600" dirty="0" err="1"/>
              <a:t>Jedina</a:t>
            </a:r>
            <a:r>
              <a:rPr lang="en-US" sz="4600" dirty="0"/>
              <a:t> </a:t>
            </a:r>
            <a:r>
              <a:rPr lang="en-US" sz="4600" dirty="0" err="1"/>
              <a:t>slika</a:t>
            </a:r>
            <a:r>
              <a:rPr lang="en-US" sz="4600" dirty="0"/>
              <a:t> </a:t>
            </a:r>
            <a:r>
              <a:rPr lang="en-US" sz="4600" dirty="0" err="1"/>
              <a:t>koju</a:t>
            </a:r>
            <a:r>
              <a:rPr lang="en-US" sz="4600" dirty="0"/>
              <a:t> je </a:t>
            </a:r>
            <a:r>
              <a:rPr lang="en-US" sz="4600" dirty="0" err="1"/>
              <a:t>prodao</a:t>
            </a:r>
            <a:r>
              <a:rPr lang="en-US" sz="4600" dirty="0"/>
              <a:t> za </a:t>
            </a:r>
            <a:r>
              <a:rPr lang="en-US" sz="4600" dirty="0" err="1"/>
              <a:t>života</a:t>
            </a:r>
            <a:r>
              <a:rPr lang="hr-HR" sz="4600" dirty="0"/>
              <a:t>,</a:t>
            </a:r>
            <a:br>
              <a:rPr lang="en-US" sz="4600" dirty="0"/>
            </a:br>
            <a:r>
              <a:rPr lang="en-US" sz="4600" dirty="0" err="1"/>
              <a:t>Crveni</a:t>
            </a:r>
            <a:r>
              <a:rPr lang="en-US" sz="4600" dirty="0"/>
              <a:t> </a:t>
            </a:r>
            <a:r>
              <a:rPr lang="en-US" sz="4600" dirty="0" err="1"/>
              <a:t>vinograd</a:t>
            </a:r>
            <a:endParaRPr lang="en-US" sz="4600" dirty="0"/>
          </a:p>
        </p:txBody>
      </p:sp>
      <p:pic>
        <p:nvPicPr>
          <p:cNvPr id="4" name="Slika 3" descr="Slika na kojoj se prikazuje karta&#10;&#10;Opis je automatski generiran">
            <a:extLst>
              <a:ext uri="{FF2B5EF4-FFF2-40B4-BE49-F238E27FC236}">
                <a16:creationId xmlns:a16="http://schemas.microsoft.com/office/drawing/2014/main" id="{C8252474-9CBF-4017-A146-DD539502FA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2" b="17673"/>
          <a:stretch/>
        </p:blipFill>
        <p:spPr>
          <a:xfrm>
            <a:off x="6189157" y="1572475"/>
            <a:ext cx="5810316" cy="326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BBF3378-C49E-4B97-A883-6393FBF18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A3D4001-286E-4CB2-B293-3058BDDC8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81F6D9A-C297-4D43-A56B-E097477E9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BD5299F-3CBD-431D-A276-1F6EBDE6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579A460-D36C-4808-99FD-224968EC8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FACC58E-31A5-41E4-BCE1-9A0FF26F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3EE866F-1BA5-4009-983D-0A270F265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E7DADAE-DB0C-47E3-AE16-C7B09A32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AB89127-DBEE-47FB-951F-C4FEBC41E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68F6061-E9B4-4C8B-B421-CB81EF3715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4F431D3-EEE6-4416-BA2B-7B8942561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3A1230D-F162-470F-B26A-44F48789F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128856B-8BFD-40E1-993B-93F4DDEEC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AD4C0C2-878C-4A6F-998A-CDDC31ACD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EE0349E-7D03-4F4E-BCAA-D6BAC3E05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D4A5BD7-7EA2-4F4A-A88B-240C62605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5DE89C9-D993-4FE5-9E60-4816CB1A6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574CA6C-639F-41A6-AED3-15C0E0E1B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3864BFB-5F88-4311-A2A0-12D067F91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9B3E436-97A2-4763-9E55-2C470DF17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462A8CC-9918-4941-9B4A-36FB3F853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0671973-544E-4370-8DB9-174DAB82F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5505BD9-45DD-4763-90CB-FB9DB0661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022B701-1894-49C5-A67C-6B8377C7C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0501CD9-45DC-4009-A410-08DB27A87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0BD35CA-BF52-4F44-B789-E3B98042D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5AED4B0-30B1-4E36-86A4-42C2A9181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A1A0260-34D8-4474-8C33-ED80F8309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DCCA183-C630-4855-8BD6-0E4EEE59F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43E8B9F-C809-423A-ADAA-80CE5C071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621EBC9-CEB1-4BA5-82D6-9944A3C12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EB68BB96-3C54-47CE-A559-16FC5968E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DDD9304-3AB6-4BE9-833E-9C1B3EC42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756000-2285-4D38-AD2B-91F47CF8B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F7A36A8-4BBE-49D8-94DA-606561AC0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61EE45E-0342-4F26-8CD3-85CDDF7E5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9C5DC0E-03C0-4CEB-AD10-3A3C99994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E1CE081-E685-46D4-BAF7-54C65BD82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486C88F-30DD-46C8-9B05-F885D4EB0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90BAD11-B30B-49DE-A566-E21BCDDCF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1F821CC-6C37-4415-8DA6-EF6B42D87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9ECD1FB-7FE8-477E-8E90-648AE4E9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81C9DD8-7FF3-44E6-9887-1CE07DBD9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54D87AF-08CE-4125-AF4B-8C8A9D340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3C9C908-1A58-4E28-969E-48E9BA61BB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530AEF7-35DB-44E3-93EB-B3F0FBA9E5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108D15E-72F2-45D7-9050-8322CB1F8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CC764F43-FB23-49CB-B2CA-ACFBFB412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4C60457-68FC-4E1F-9ABB-E79094AE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2C915FB-0611-4283-8EC1-88510A69F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3CF80AC6-E542-456F-BEE8-E9CF46AC2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EC6EED6-01FF-4941-A4AB-224D26EE1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8D16FF7-D5D7-4A97-BB5E-A069EF13A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D703DF22-27D8-481B-95B5-A4A7A6206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F7256DA-C9DD-498F-A3B4-789819FE4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EBEBA9FF-8036-4656-B1F1-87953464D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75DABD2-EA79-4547-AFC6-53720AB60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3060E1B5-52C7-4314-98B0-3AE8A0B63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033D416E-D8B5-4097-B7F0-1BA0357D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5862DFC-3406-4DC9-AA41-0CE64748A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C908427-368C-4792-A5E5-313F77FF2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8CB189E-908B-495D-B023-05D3D2C1B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6" name="Right Triangle 115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lowchart: Document 117">
            <a:extLst>
              <a:ext uri="{FF2B5EF4-FFF2-40B4-BE49-F238E27FC236}">
                <a16:creationId xmlns:a16="http://schemas.microsoft.com/office/drawing/2014/main" id="{41FB6F01-9581-4ED4-833E-048E9F3C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96105" y="1562107"/>
            <a:ext cx="6858000" cy="3733791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DC3BBDB8-2807-443B-896D-ECB795EFB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42" y="2954226"/>
            <a:ext cx="5414249" cy="22321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Najskuplje slike</a:t>
            </a:r>
          </a:p>
        </p:txBody>
      </p:sp>
      <p:pic>
        <p:nvPicPr>
          <p:cNvPr id="4" name="Slika 3" descr="Slika na kojoj se prikazuje karta&#10;&#10;Opis je automatski generiran">
            <a:extLst>
              <a:ext uri="{FF2B5EF4-FFF2-40B4-BE49-F238E27FC236}">
                <a16:creationId xmlns:a16="http://schemas.microsoft.com/office/drawing/2014/main" id="{CCE7CE5F-B946-48B7-8D20-9AE699844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641" y="168275"/>
            <a:ext cx="4861347" cy="6076684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34DE9EF1-619C-4E23-825A-634350586D07}"/>
              </a:ext>
            </a:extLst>
          </p:cNvPr>
          <p:cNvSpPr txBox="1"/>
          <p:nvPr/>
        </p:nvSpPr>
        <p:spPr>
          <a:xfrm>
            <a:off x="4290070" y="5280353"/>
            <a:ext cx="1424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Suncokreti</a:t>
            </a:r>
          </a:p>
        </p:txBody>
      </p:sp>
    </p:spTree>
    <p:extLst>
      <p:ext uri="{BB962C8B-B14F-4D97-AF65-F5344CB8AC3E}">
        <p14:creationId xmlns:p14="http://schemas.microsoft.com/office/powerpoint/2010/main" val="3596626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Flowchart: Document 8">
            <a:extLst>
              <a:ext uri="{FF2B5EF4-FFF2-40B4-BE49-F238E27FC236}">
                <a16:creationId xmlns:a16="http://schemas.microsoft.com/office/drawing/2014/main" id="{4BE5C09D-B3C1-42F3-B945-39AEDFD19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55928" y="287680"/>
            <a:ext cx="6848668" cy="62733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28E122F-BCB2-43BD-850B-48491CEEF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14FAAF8-31CB-4B07-B529-5A88EFF68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46BA361-B0A5-4ABB-A288-CFDE7BAEF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53021D8-E018-4408-8CCA-024F3FC31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B92D8BD-E859-46F2-89FC-FC259125D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731C846-C584-4E9F-872D-500B07D10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FD6636C-54CD-4310-9F2B-9A9CF3EC9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88113FA-166F-40E3-991C-33200E387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5DD2EA6-4E91-475D-B141-030955A02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77A4A45-7AB6-4608-9030-A70A5E3B3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8252ABC-9FDF-43E9-A030-94081E583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D5000E7-8B90-4C3E-9DA8-8A7DF0152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DD251B8-330C-4939-93B6-C4FEDF6AC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763F2D5-1D97-451F-9EE1-C959342FC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9B81618-BDA5-46C2-A54E-4448465A5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15D9E70-4AC3-46E9-93DB-07CB2B41E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5B884CB-61A3-4841-A661-215EE93E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1808844-2CD5-4FB3-B3F6-CE5B82F89A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FFDFB79-ADB0-49E8-919B-A0BB9190F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3AABDCA-76BB-4D33-8117-D688C0BF9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C3DC4D8-930D-4D21-A1D0-45FF81BA15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FC86F57-A8B2-4BA9-8751-CF0F43F25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6A34578-DE1C-4566-8856-1430B428B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DEE8827-9D87-4C09-9A85-FB043BFB0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FE11D9A-8DF5-4CD5-9B3C-4BBE69908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150C108-376E-4B3A-84BE-5288AC2D5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FBF9B4D-FC7D-4A99-9AD8-90C125364F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747BAB4-EE42-4FB9-ABB4-6ABF823F6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56D09A2-DE8A-4396-A490-AC84A387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7F35D0F-3113-4375-9BA7-093C9BC71A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Slika 2" descr="Slika na kojoj se prikazuje karta&#10;&#10;Opis je automatski generiran">
            <a:extLst>
              <a:ext uri="{FF2B5EF4-FFF2-40B4-BE49-F238E27FC236}">
                <a16:creationId xmlns:a16="http://schemas.microsoft.com/office/drawing/2014/main" id="{CE57F9E7-F435-4580-9D36-44512F0CBA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8" r="2" b="19242"/>
          <a:stretch/>
        </p:blipFill>
        <p:spPr>
          <a:xfrm>
            <a:off x="1188516" y="710831"/>
            <a:ext cx="9997826" cy="5537569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3A2F99A9-2102-4FD1-A579-9BD4847FD634}"/>
              </a:ext>
            </a:extLst>
          </p:cNvPr>
          <p:cNvSpPr txBox="1"/>
          <p:nvPr/>
        </p:nvSpPr>
        <p:spPr>
          <a:xfrm flipH="1">
            <a:off x="5996630" y="6345735"/>
            <a:ext cx="230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Irisi</a:t>
            </a:r>
          </a:p>
        </p:txBody>
      </p:sp>
    </p:spTree>
    <p:extLst>
      <p:ext uri="{BB962C8B-B14F-4D97-AF65-F5344CB8AC3E}">
        <p14:creationId xmlns:p14="http://schemas.microsoft.com/office/powerpoint/2010/main" val="1967247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47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56" name="Group 49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" name="Freeform: Shape 80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8" name="Freeform: Shape 82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9" name="Freeform: Shape 84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60" name="Group 86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61" name="Rectangle 117">
            <a:extLst>
              <a:ext uri="{FF2B5EF4-FFF2-40B4-BE49-F238E27FC236}">
                <a16:creationId xmlns:a16="http://schemas.microsoft.com/office/drawing/2014/main" id="{40C85150-646B-4AB7-9F43-FC7AB7E6D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2" name="Rectangle 11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3" name="Right Triangle 121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5" y="1559143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4" name="Group 123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kstniOkvir 3">
            <a:extLst>
              <a:ext uri="{FF2B5EF4-FFF2-40B4-BE49-F238E27FC236}">
                <a16:creationId xmlns:a16="http://schemas.microsoft.com/office/drawing/2014/main" id="{67E29169-2F3F-4EC9-B02D-95A092C9C7C3}"/>
              </a:ext>
            </a:extLst>
          </p:cNvPr>
          <p:cNvSpPr txBox="1"/>
          <p:nvPr/>
        </p:nvSpPr>
        <p:spPr>
          <a:xfrm>
            <a:off x="457200" y="3264832"/>
            <a:ext cx="4952999" cy="3009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bg1"/>
              </a:buClr>
              <a:buSzPct val="75000"/>
            </a:pPr>
            <a:r>
              <a:rPr lang="en-US" b="1" dirty="0" err="1">
                <a:solidFill>
                  <a:srgbClr val="FFFFFF"/>
                </a:solidFill>
              </a:rPr>
              <a:t>Portret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poštara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3143982-5AF1-4640-ABF6-CFBB827B4D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2" b="2"/>
          <a:stretch/>
        </p:blipFill>
        <p:spPr>
          <a:xfrm>
            <a:off x="6075730" y="-3440"/>
            <a:ext cx="6129239" cy="686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07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40C85150-646B-4AB7-9F43-FC7AB7E6D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3" name="Right Triangle 82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5" y="1559143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kstniOkvir 3">
            <a:extLst>
              <a:ext uri="{FF2B5EF4-FFF2-40B4-BE49-F238E27FC236}">
                <a16:creationId xmlns:a16="http://schemas.microsoft.com/office/drawing/2014/main" id="{AB10D4DF-5A0F-4B67-A714-7E710A7D7527}"/>
              </a:ext>
            </a:extLst>
          </p:cNvPr>
          <p:cNvSpPr txBox="1"/>
          <p:nvPr/>
        </p:nvSpPr>
        <p:spPr>
          <a:xfrm>
            <a:off x="457200" y="3264832"/>
            <a:ext cx="4952999" cy="3009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bg1"/>
              </a:buClr>
              <a:buSzPct val="75000"/>
            </a:pPr>
            <a:r>
              <a:rPr lang="en-US" b="1" dirty="0" err="1">
                <a:solidFill>
                  <a:srgbClr val="FFFFFF"/>
                </a:solidFill>
              </a:rPr>
              <a:t>Portret</a:t>
            </a:r>
            <a:r>
              <a:rPr lang="en-US" b="1" dirty="0">
                <a:solidFill>
                  <a:srgbClr val="FFFFFF"/>
                </a:solidFill>
              </a:rPr>
              <a:t> dr. </a:t>
            </a:r>
            <a:r>
              <a:rPr lang="en-US" b="1" dirty="0" err="1">
                <a:solidFill>
                  <a:srgbClr val="FFFFFF"/>
                </a:solidFill>
              </a:rPr>
              <a:t>Gacheta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3" name="Slika 2" descr="Slika na kojoj se prikazuje žuto&#10;&#10;Opis je automatski generiran">
            <a:extLst>
              <a:ext uri="{FF2B5EF4-FFF2-40B4-BE49-F238E27FC236}">
                <a16:creationId xmlns:a16="http://schemas.microsoft.com/office/drawing/2014/main" id="{48DDDB84-84A5-4B02-92C0-AB32BB6FA7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4" r="-1" b="2289"/>
          <a:stretch/>
        </p:blipFill>
        <p:spPr>
          <a:xfrm>
            <a:off x="6075730" y="-3440"/>
            <a:ext cx="6129239" cy="686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89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Flowchart: Document 8">
            <a:extLst>
              <a:ext uri="{FF2B5EF4-FFF2-40B4-BE49-F238E27FC236}">
                <a16:creationId xmlns:a16="http://schemas.microsoft.com/office/drawing/2014/main" id="{4BE5C09D-B3C1-42F3-B945-39AEDFD19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55928" y="287680"/>
            <a:ext cx="6848668" cy="62733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28E122F-BCB2-43BD-850B-48491CEEF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14FAAF8-31CB-4B07-B529-5A88EFF68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46BA361-B0A5-4ABB-A288-CFDE7BAEF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53021D8-E018-4408-8CCA-024F3FC31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B92D8BD-E859-46F2-89FC-FC259125D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731C846-C584-4E9F-872D-500B07D10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FD6636C-54CD-4310-9F2B-9A9CF3EC9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88113FA-166F-40E3-991C-33200E387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5DD2EA6-4E91-475D-B141-030955A02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77A4A45-7AB6-4608-9030-A70A5E3B3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8252ABC-9FDF-43E9-A030-94081E583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D5000E7-8B90-4C3E-9DA8-8A7DF0152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DD251B8-330C-4939-93B6-C4FEDF6AC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763F2D5-1D97-451F-9EE1-C959342FC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9B81618-BDA5-46C2-A54E-4448465A5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15D9E70-4AC3-46E9-93DB-07CB2B41E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5B884CB-61A3-4841-A661-215EE93E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1808844-2CD5-4FB3-B3F6-CE5B82F89A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FFDFB79-ADB0-49E8-919B-A0BB9190F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3AABDCA-76BB-4D33-8117-D688C0BF9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C3DC4D8-930D-4D21-A1D0-45FF81BA15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FC86F57-A8B2-4BA9-8751-CF0F43F25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6A34578-DE1C-4566-8856-1430B428B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DEE8827-9D87-4C09-9A85-FB043BFB0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FE11D9A-8DF5-4CD5-9B3C-4BBE69908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150C108-376E-4B3A-84BE-5288AC2D5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FBF9B4D-FC7D-4A99-9AD8-90C125364F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747BAB4-EE42-4FB9-ABB4-6ABF823F6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56D09A2-DE8A-4396-A490-AC84A387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7F35D0F-3113-4375-9BA7-093C9BC71A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Slika 2" descr="Slika na kojoj se prikazuje tekst, crtež, tkanina&#10;&#10;Opis je automatski generiran">
            <a:extLst>
              <a:ext uri="{FF2B5EF4-FFF2-40B4-BE49-F238E27FC236}">
                <a16:creationId xmlns:a16="http://schemas.microsoft.com/office/drawing/2014/main" id="{3A301BCE-3373-44BB-A889-03F84E6984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12" r="2" b="3419"/>
          <a:stretch/>
        </p:blipFill>
        <p:spPr>
          <a:xfrm>
            <a:off x="1188516" y="710831"/>
            <a:ext cx="9997826" cy="5537569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73E622C4-EDBE-4A7A-9742-B7505A089FBB}"/>
              </a:ext>
            </a:extLst>
          </p:cNvPr>
          <p:cNvSpPr txBox="1"/>
          <p:nvPr/>
        </p:nvSpPr>
        <p:spPr>
          <a:xfrm flipH="1">
            <a:off x="4546569" y="6342858"/>
            <a:ext cx="354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Žitno polje s čempresima</a:t>
            </a:r>
          </a:p>
        </p:txBody>
      </p:sp>
    </p:spTree>
    <p:extLst>
      <p:ext uri="{BB962C8B-B14F-4D97-AF65-F5344CB8AC3E}">
        <p14:creationId xmlns:p14="http://schemas.microsoft.com/office/powerpoint/2010/main" val="3806626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BBF3378-C49E-4B97-A883-6393FBF18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A3D4001-286E-4CB2-B293-3058BDDC8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81F6D9A-C297-4D43-A56B-E097477E9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BD5299F-3CBD-431D-A276-1F6EBDE6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579A460-D36C-4808-99FD-224968EC8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FACC58E-31A5-41E4-BCE1-9A0FF26F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3EE866F-1BA5-4009-983D-0A270F265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E7DADAE-DB0C-47E3-AE16-C7B09A32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AB89127-DBEE-47FB-951F-C4FEBC41E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68F6061-E9B4-4C8B-B421-CB81EF3715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4F431D3-EEE6-4416-BA2B-7B8942561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3A1230D-F162-470F-B26A-44F48789F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128856B-8BFD-40E1-993B-93F4DDEEC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AD4C0C2-878C-4A6F-998A-CDDC31ACD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EE0349E-7D03-4F4E-BCAA-D6BAC3E05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D4A5BD7-7EA2-4F4A-A88B-240C62605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5DE89C9-D993-4FE5-9E60-4816CB1A6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574CA6C-639F-41A6-AED3-15C0E0E1B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3864BFB-5F88-4311-A2A0-12D067F91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9B3E436-97A2-4763-9E55-2C470DF17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462A8CC-9918-4941-9B4A-36FB3F853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0671973-544E-4370-8DB9-174DAB82F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5505BD9-45DD-4763-90CB-FB9DB0661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022B701-1894-49C5-A67C-6B8377C7C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0501CD9-45DC-4009-A410-08DB27A87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0BD35CA-BF52-4F44-B789-E3B98042D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5AED4B0-30B1-4E36-86A4-42C2A9181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A1A0260-34D8-4474-8C33-ED80F8309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DCCA183-C630-4855-8BD6-0E4EEE59F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43E8B9F-C809-423A-ADAA-80CE5C071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621EBC9-CEB1-4BA5-82D6-9944A3C12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EB68BB96-3C54-47CE-A559-16FC5968E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DDD9304-3AB6-4BE9-833E-9C1B3EC42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7756000-2285-4D38-AD2B-91F47CF8B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F7A36A8-4BBE-49D8-94DA-606561AC0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61EE45E-0342-4F26-8CD3-85CDDF7E5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9C5DC0E-03C0-4CEB-AD10-3A3C99994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E1CE081-E685-46D4-BAF7-54C65BD82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486C88F-30DD-46C8-9B05-F885D4EB0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90BAD11-B30B-49DE-A566-E21BCDDCF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1F821CC-6C37-4415-8DA6-EF6B42D87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9ECD1FB-7FE8-477E-8E90-648AE4E9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81C9DD8-7FF3-44E6-9887-1CE07DBD9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54D87AF-08CE-4125-AF4B-8C8A9D340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3C9C908-1A58-4E28-969E-48E9BA61BB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530AEF7-35DB-44E3-93EB-B3F0FBA9E5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108D15E-72F2-45D7-9050-8322CB1F8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CC764F43-FB23-49CB-B2CA-ACFBFB412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4C60457-68FC-4E1F-9ABB-E79094AE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2C915FB-0611-4283-8EC1-88510A69F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3CF80AC6-E542-456F-BEE8-E9CF46AC2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EC6EED6-01FF-4941-A4AB-224D26EE1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8D16FF7-D5D7-4A97-BB5E-A069EF13A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D703DF22-27D8-481B-95B5-A4A7A6206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F7256DA-C9DD-498F-A3B4-789819FE4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EBEBA9FF-8036-4656-B1F1-87953464D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75DABD2-EA79-4547-AFC6-53720AB60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3060E1B5-52C7-4314-98B0-3AE8A0B63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033D416E-D8B5-4097-B7F0-1BA0357D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5862DFC-3406-4DC9-AA41-0CE64748A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C908427-368C-4792-A5E5-313F77FF2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8CB189E-908B-495D-B023-05D3D2C1B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712ED8D-807A-4E94-A9AF-C44676151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6" name="Right Triangle 115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7930" y="1422741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kstniOkvir 3">
            <a:extLst>
              <a:ext uri="{FF2B5EF4-FFF2-40B4-BE49-F238E27FC236}">
                <a16:creationId xmlns:a16="http://schemas.microsoft.com/office/drawing/2014/main" id="{EC3F8DB4-BCF7-4047-9558-76167C9FF37D}"/>
              </a:ext>
            </a:extLst>
          </p:cNvPr>
          <p:cNvSpPr txBox="1"/>
          <p:nvPr/>
        </p:nvSpPr>
        <p:spPr>
          <a:xfrm>
            <a:off x="457201" y="3264832"/>
            <a:ext cx="4419600" cy="3009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bg1"/>
              </a:buClr>
              <a:buSzPct val="75000"/>
            </a:pPr>
            <a:r>
              <a:rPr lang="en-US" b="1" dirty="0" err="1">
                <a:solidFill>
                  <a:srgbClr val="FFFFFF"/>
                </a:solidFill>
              </a:rPr>
              <a:t>Autoportret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umjetnika</a:t>
            </a:r>
            <a:r>
              <a:rPr lang="en-US" b="1" dirty="0">
                <a:solidFill>
                  <a:srgbClr val="FFFFFF"/>
                </a:solidFill>
              </a:rPr>
              <a:t> bez </a:t>
            </a:r>
            <a:r>
              <a:rPr lang="en-US" b="1" dirty="0" err="1">
                <a:solidFill>
                  <a:srgbClr val="FFFFFF"/>
                </a:solidFill>
              </a:rPr>
              <a:t>brade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49" name="Flowchart: Document 8">
            <a:extLst>
              <a:ext uri="{FF2B5EF4-FFF2-40B4-BE49-F238E27FC236}">
                <a16:creationId xmlns:a16="http://schemas.microsoft.com/office/drawing/2014/main" id="{D8667B21-A39C-4ABB-9CED-0DD4CD739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270477" y="924332"/>
            <a:ext cx="6871335" cy="502267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2" h="47798">
                <a:moveTo>
                  <a:pt x="3" y="147"/>
                </a:moveTo>
                <a:lnTo>
                  <a:pt x="21623" y="0"/>
                </a:lnTo>
                <a:cubicBezTo>
                  <a:pt x="21623" y="5774"/>
                  <a:pt x="21642" y="38022"/>
                  <a:pt x="21642" y="43796"/>
                </a:cubicBezTo>
                <a:cubicBezTo>
                  <a:pt x="10842" y="43796"/>
                  <a:pt x="10842" y="50396"/>
                  <a:pt x="42" y="46646"/>
                </a:cubicBezTo>
                <a:cubicBezTo>
                  <a:pt x="61" y="31179"/>
                  <a:pt x="-16" y="15614"/>
                  <a:pt x="3" y="147"/>
                </a:cubicBezTo>
                <a:close/>
              </a:path>
            </a:pathLst>
          </a:cu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4BDFC11F-8B93-4D80-8891-A3A6B3502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756" y="732348"/>
            <a:ext cx="4419723" cy="554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69511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AnalogousFromRegularSeedLeftStep">
      <a:dk1>
        <a:srgbClr val="000000"/>
      </a:dk1>
      <a:lt1>
        <a:srgbClr val="FFFFFF"/>
      </a:lt1>
      <a:dk2>
        <a:srgbClr val="1C2431"/>
      </a:dk2>
      <a:lt2>
        <a:srgbClr val="F1F3F0"/>
      </a:lt2>
      <a:accent1>
        <a:srgbClr val="9A2EE2"/>
      </a:accent1>
      <a:accent2>
        <a:srgbClr val="5032D5"/>
      </a:accent2>
      <a:accent3>
        <a:srgbClr val="2E58E2"/>
      </a:accent3>
      <a:accent4>
        <a:srgbClr val="1C91D0"/>
      </a:accent4>
      <a:accent5>
        <a:srgbClr val="27BFB5"/>
      </a:accent5>
      <a:accent6>
        <a:srgbClr val="1BC573"/>
      </a:accent6>
      <a:hlink>
        <a:srgbClr val="5D9B33"/>
      </a:hlink>
      <a:folHlink>
        <a:srgbClr val="7F7F7F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117</Words>
  <Application>Microsoft Office PowerPoint</Application>
  <PresentationFormat>Široki zaslon</PresentationFormat>
  <Paragraphs>26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Avenir Next LT Pro</vt:lpstr>
      <vt:lpstr>Posterama</vt:lpstr>
      <vt:lpstr>SineVTI</vt:lpstr>
      <vt:lpstr>VINCENT VAN GOGH</vt:lpstr>
      <vt:lpstr>Jedan od najslavnijih i najutjecajnijih osoba u povijesti umjetnosti</vt:lpstr>
      <vt:lpstr>Jedina slika koju je prodao za života, Crveni vinograd</vt:lpstr>
      <vt:lpstr>Najskuplje slike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Najpoznatija slika</vt:lpstr>
      <vt:lpstr>Bagrem u cvatu kao poticaj</vt:lpstr>
      <vt:lpstr>PowerPoint prezentacija</vt:lpstr>
      <vt:lpstr>Naš današnji zadatak je naslikati voćku u cvatu kao  Vincent van Gogh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VINCENT VAN GOGH</dc:title>
  <dc:creator>Martina Klarić</dc:creator>
  <cp:lastModifiedBy>Martina Klarić</cp:lastModifiedBy>
  <cp:revision>3</cp:revision>
  <dcterms:created xsi:type="dcterms:W3CDTF">2021-03-11T07:31:49Z</dcterms:created>
  <dcterms:modified xsi:type="dcterms:W3CDTF">2021-03-11T07:50:11Z</dcterms:modified>
</cp:coreProperties>
</file>