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F58A4-12FF-4049-8C1C-FDFA8CBC4BEE}" v="1385" dt="2021-06-22T11:04:31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Vujčić" userId="S::jelena.vujcic2@skole.hr::8b96b63d-2e7f-4dde-8b05-dd8b48cfc03c" providerId="AD" clId="Web-{89EF58A4-12FF-4049-8C1C-FDFA8CBC4BEE}"/>
    <pc:docChg chg="addSld delSld modSld addMainMaster delMainMaster">
      <pc:chgData name="Jelena Vujčić" userId="S::jelena.vujcic2@skole.hr::8b96b63d-2e7f-4dde-8b05-dd8b48cfc03c" providerId="AD" clId="Web-{89EF58A4-12FF-4049-8C1C-FDFA8CBC4BEE}" dt="2021-06-22T11:04:27.648" v="722" actId="20577"/>
      <pc:docMkLst>
        <pc:docMk/>
      </pc:docMkLst>
      <pc:sldChg chg="addSp modSp mod setBg modClrScheme addAnim modAnim chgLayout">
        <pc:chgData name="Jelena Vujčić" userId="S::jelena.vujcic2@skole.hr::8b96b63d-2e7f-4dde-8b05-dd8b48cfc03c" providerId="AD" clId="Web-{89EF58A4-12FF-4049-8C1C-FDFA8CBC4BEE}" dt="2021-06-22T10:54:05.952" v="591"/>
        <pc:sldMkLst>
          <pc:docMk/>
          <pc:sldMk cId="128632686" sldId="256"/>
        </pc:sldMkLst>
        <pc:spChg chg="mod">
          <ac:chgData name="Jelena Vujčić" userId="S::jelena.vujcic2@skole.hr::8b96b63d-2e7f-4dde-8b05-dd8b48cfc03c" providerId="AD" clId="Web-{89EF58A4-12FF-4049-8C1C-FDFA8CBC4BEE}" dt="2021-06-22T09:59:40.408" v="39" actId="20577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Jelena Vujčić" userId="S::jelena.vujcic2@skole.hr::8b96b63d-2e7f-4dde-8b05-dd8b48cfc03c" providerId="AD" clId="Web-{89EF58A4-12FF-4049-8C1C-FDFA8CBC4BEE}" dt="2021-06-22T10:00:07.705" v="42" actId="20577"/>
          <ac:spMkLst>
            <pc:docMk/>
            <pc:sldMk cId="128632686" sldId="256"/>
            <ac:spMk id="3" creationId="{00000000-0000-0000-0000-000000000000}"/>
          </ac:spMkLst>
        </pc:spChg>
        <pc:spChg chg="add">
          <ac:chgData name="Jelena Vujčić" userId="S::jelena.vujcic2@skole.hr::8b96b63d-2e7f-4dde-8b05-dd8b48cfc03c" providerId="AD" clId="Web-{89EF58A4-12FF-4049-8C1C-FDFA8CBC4BEE}" dt="2021-06-22T09:59:24.799" v="37"/>
          <ac:spMkLst>
            <pc:docMk/>
            <pc:sldMk cId="128632686" sldId="256"/>
            <ac:spMk id="9" creationId="{052B717E-679E-41A4-B95A-8F7DFAD3FA30}"/>
          </ac:spMkLst>
        </pc:spChg>
        <pc:spChg chg="add">
          <ac:chgData name="Jelena Vujčić" userId="S::jelena.vujcic2@skole.hr::8b96b63d-2e7f-4dde-8b05-dd8b48cfc03c" providerId="AD" clId="Web-{89EF58A4-12FF-4049-8C1C-FDFA8CBC4BEE}" dt="2021-06-22T09:59:24.799" v="37"/>
          <ac:spMkLst>
            <pc:docMk/>
            <pc:sldMk cId="128632686" sldId="256"/>
            <ac:spMk id="11" creationId="{0B0EB278-F8C7-43AD-BCE2-A2F4D98C499D}"/>
          </ac:spMkLst>
        </pc:spChg>
        <pc:picChg chg="add mod">
          <ac:chgData name="Jelena Vujčić" userId="S::jelena.vujcic2@skole.hr::8b96b63d-2e7f-4dde-8b05-dd8b48cfc03c" providerId="AD" clId="Web-{89EF58A4-12FF-4049-8C1C-FDFA8CBC4BEE}" dt="2021-06-22T09:59:24.799" v="37"/>
          <ac:picMkLst>
            <pc:docMk/>
            <pc:sldMk cId="128632686" sldId="256"/>
            <ac:picMk id="4" creationId="{81E5869C-4D6D-4826-B7C6-9634734058F6}"/>
          </ac:picMkLst>
        </pc:picChg>
        <pc:cxnChg chg="add">
          <ac:chgData name="Jelena Vujčić" userId="S::jelena.vujcic2@skole.hr::8b96b63d-2e7f-4dde-8b05-dd8b48cfc03c" providerId="AD" clId="Web-{89EF58A4-12FF-4049-8C1C-FDFA8CBC4BEE}" dt="2021-06-22T09:59:24.799" v="37"/>
          <ac:cxnSpMkLst>
            <pc:docMk/>
            <pc:sldMk cId="128632686" sldId="256"/>
            <ac:cxnSpMk id="13" creationId="{50A7A0AD-25ED-4137-AA04-A0E36CAA8E4A}"/>
          </ac:cxnSpMkLst>
        </pc:cxnChg>
        <pc:cxnChg chg="add">
          <ac:chgData name="Jelena Vujčić" userId="S::jelena.vujcic2@skole.hr::8b96b63d-2e7f-4dde-8b05-dd8b48cfc03c" providerId="AD" clId="Web-{89EF58A4-12FF-4049-8C1C-FDFA8CBC4BEE}" dt="2021-06-22T09:59:24.799" v="37"/>
          <ac:cxnSpMkLst>
            <pc:docMk/>
            <pc:sldMk cId="128632686" sldId="256"/>
            <ac:cxnSpMk id="15" creationId="{B186F20B-6445-4368-B022-F9EABF15AE19}"/>
          </ac:cxnSpMkLst>
        </pc:cxnChg>
        <pc:cxnChg chg="add">
          <ac:chgData name="Jelena Vujčić" userId="S::jelena.vujcic2@skole.hr::8b96b63d-2e7f-4dde-8b05-dd8b48cfc03c" providerId="AD" clId="Web-{89EF58A4-12FF-4049-8C1C-FDFA8CBC4BEE}" dt="2021-06-22T09:59:24.799" v="37"/>
          <ac:cxnSpMkLst>
            <pc:docMk/>
            <pc:sldMk cId="128632686" sldId="256"/>
            <ac:cxnSpMk id="17" creationId="{99F97BBF-9EBF-4BEE-B39C-E6C666941D8D}"/>
          </ac:cxnSpMkLst>
        </pc:cxnChg>
      </pc:sldChg>
      <pc:sldChg chg="addSp delSp modSp new del">
        <pc:chgData name="Jelena Vujčić" userId="S::jelena.vujcic2@skole.hr::8b96b63d-2e7f-4dde-8b05-dd8b48cfc03c" providerId="AD" clId="Web-{89EF58A4-12FF-4049-8C1C-FDFA8CBC4BEE}" dt="2021-06-22T10:44:36.616" v="394"/>
        <pc:sldMkLst>
          <pc:docMk/>
          <pc:sldMk cId="2911571797" sldId="257"/>
        </pc:sldMkLst>
        <pc:spChg chg="del">
          <ac:chgData name="Jelena Vujčić" userId="S::jelena.vujcic2@skole.hr::8b96b63d-2e7f-4dde-8b05-dd8b48cfc03c" providerId="AD" clId="Web-{89EF58A4-12FF-4049-8C1C-FDFA8CBC4BEE}" dt="2021-06-22T10:05:06.803" v="46"/>
          <ac:spMkLst>
            <pc:docMk/>
            <pc:sldMk cId="2911571797" sldId="257"/>
            <ac:spMk id="2" creationId="{8FCFA363-7561-4FC9-A386-5F95706A0125}"/>
          </ac:spMkLst>
        </pc:spChg>
        <pc:spChg chg="del">
          <ac:chgData name="Jelena Vujčić" userId="S::jelena.vujcic2@skole.hr::8b96b63d-2e7f-4dde-8b05-dd8b48cfc03c" providerId="AD" clId="Web-{89EF58A4-12FF-4049-8C1C-FDFA8CBC4BEE}" dt="2021-06-22T10:04:44.850" v="44"/>
          <ac:spMkLst>
            <pc:docMk/>
            <pc:sldMk cId="2911571797" sldId="257"/>
            <ac:spMk id="3" creationId="{0923D679-F90C-4979-A063-A90E8B01A75F}"/>
          </ac:spMkLst>
        </pc:spChg>
        <pc:spChg chg="add del mod">
          <ac:chgData name="Jelena Vujčić" userId="S::jelena.vujcic2@skole.hr::8b96b63d-2e7f-4dde-8b05-dd8b48cfc03c" providerId="AD" clId="Web-{89EF58A4-12FF-4049-8C1C-FDFA8CBC4BEE}" dt="2021-06-22T10:35:20.171" v="190"/>
          <ac:spMkLst>
            <pc:docMk/>
            <pc:sldMk cId="2911571797" sldId="257"/>
            <ac:spMk id="3" creationId="{D6503229-24E3-4B7D-AFAA-A27556BECCD9}"/>
          </ac:spMkLst>
        </pc:spChg>
        <pc:spChg chg="add mod">
          <ac:chgData name="Jelena Vujčić" userId="S::jelena.vujcic2@skole.hr::8b96b63d-2e7f-4dde-8b05-dd8b48cfc03c" providerId="AD" clId="Web-{89EF58A4-12FF-4049-8C1C-FDFA8CBC4BEE}" dt="2021-06-22T10:35:29.687" v="192" actId="20577"/>
          <ac:spMkLst>
            <pc:docMk/>
            <pc:sldMk cId="2911571797" sldId="257"/>
            <ac:spMk id="5" creationId="{232C991F-FB3C-4859-9D5D-D05F2FE79386}"/>
          </ac:spMkLst>
        </pc:spChg>
        <pc:picChg chg="add del mod ord">
          <ac:chgData name="Jelena Vujčić" userId="S::jelena.vujcic2@skole.hr::8b96b63d-2e7f-4dde-8b05-dd8b48cfc03c" providerId="AD" clId="Web-{89EF58A4-12FF-4049-8C1C-FDFA8CBC4BEE}" dt="2021-06-22T10:34:29.202" v="186"/>
          <ac:picMkLst>
            <pc:docMk/>
            <pc:sldMk cId="2911571797" sldId="257"/>
            <ac:picMk id="4" creationId="{9F2A73EC-61D2-453A-A7C9-D2A98E452596}"/>
          </ac:picMkLst>
        </pc:picChg>
      </pc:sldChg>
      <pc:sldChg chg="addSp delSp modSp new addAnim modAnim">
        <pc:chgData name="Jelena Vujčić" userId="S::jelena.vujcic2@skole.hr::8b96b63d-2e7f-4dde-8b05-dd8b48cfc03c" providerId="AD" clId="Web-{89EF58A4-12FF-4049-8C1C-FDFA8CBC4BEE}" dt="2021-06-22T11:04:27.648" v="722" actId="20577"/>
        <pc:sldMkLst>
          <pc:docMk/>
          <pc:sldMk cId="212310102" sldId="258"/>
        </pc:sldMkLst>
        <pc:spChg chg="mod">
          <ac:chgData name="Jelena Vujčić" userId="S::jelena.vujcic2@skole.hr::8b96b63d-2e7f-4dde-8b05-dd8b48cfc03c" providerId="AD" clId="Web-{89EF58A4-12FF-4049-8C1C-FDFA8CBC4BEE}" dt="2021-06-22T10:34:15.999" v="185" actId="20577"/>
          <ac:spMkLst>
            <pc:docMk/>
            <pc:sldMk cId="212310102" sldId="258"/>
            <ac:spMk id="2" creationId="{EB7F2E2E-E445-4C00-AE82-5B8CF3FC3588}"/>
          </ac:spMkLst>
        </pc:spChg>
        <pc:spChg chg="del">
          <ac:chgData name="Jelena Vujčić" userId="S::jelena.vujcic2@skole.hr::8b96b63d-2e7f-4dde-8b05-dd8b48cfc03c" providerId="AD" clId="Web-{89EF58A4-12FF-4049-8C1C-FDFA8CBC4BEE}" dt="2021-06-22T10:34:40.108" v="187"/>
          <ac:spMkLst>
            <pc:docMk/>
            <pc:sldMk cId="212310102" sldId="258"/>
            <ac:spMk id="3" creationId="{676A3CEB-3F0A-489E-A8CA-7E46F76DED15}"/>
          </ac:spMkLst>
        </pc:spChg>
        <pc:spChg chg="add mod">
          <ac:chgData name="Jelena Vujčić" userId="S::jelena.vujcic2@skole.hr::8b96b63d-2e7f-4dde-8b05-dd8b48cfc03c" providerId="AD" clId="Web-{89EF58A4-12FF-4049-8C1C-FDFA8CBC4BEE}" dt="2021-06-22T11:04:27.648" v="722" actId="20577"/>
          <ac:spMkLst>
            <pc:docMk/>
            <pc:sldMk cId="212310102" sldId="258"/>
            <ac:spMk id="5" creationId="{C5D9C114-CFE2-434C-8A8D-9E118E37DB6B}"/>
          </ac:spMkLst>
        </pc:spChg>
        <pc:picChg chg="add mod ord">
          <ac:chgData name="Jelena Vujčić" userId="S::jelena.vujcic2@skole.hr::8b96b63d-2e7f-4dde-8b05-dd8b48cfc03c" providerId="AD" clId="Web-{89EF58A4-12FF-4049-8C1C-FDFA8CBC4BEE}" dt="2021-06-22T10:34:45.593" v="188" actId="1076"/>
          <ac:picMkLst>
            <pc:docMk/>
            <pc:sldMk cId="212310102" sldId="258"/>
            <ac:picMk id="4" creationId="{A853E0E6-9B5C-47D4-B928-D0D65B1B8B2C}"/>
          </ac:picMkLst>
        </pc:picChg>
      </pc:sldChg>
      <pc:sldChg chg="modSp new addAnim modAnim">
        <pc:chgData name="Jelena Vujčić" userId="S::jelena.vujcic2@skole.hr::8b96b63d-2e7f-4dde-8b05-dd8b48cfc03c" providerId="AD" clId="Web-{89EF58A4-12FF-4049-8C1C-FDFA8CBC4BEE}" dt="2021-06-22T11:03:50.116" v="715" actId="20577"/>
        <pc:sldMkLst>
          <pc:docMk/>
          <pc:sldMk cId="2818405485" sldId="259"/>
        </pc:sldMkLst>
        <pc:spChg chg="mod">
          <ac:chgData name="Jelena Vujčić" userId="S::jelena.vujcic2@skole.hr::8b96b63d-2e7f-4dde-8b05-dd8b48cfc03c" providerId="AD" clId="Web-{89EF58A4-12FF-4049-8C1C-FDFA8CBC4BEE}" dt="2021-06-22T10:45:04.460" v="405" actId="20577"/>
          <ac:spMkLst>
            <pc:docMk/>
            <pc:sldMk cId="2818405485" sldId="259"/>
            <ac:spMk id="2" creationId="{32AA64A5-027D-43B6-B9A2-77B4090FA570}"/>
          </ac:spMkLst>
        </pc:spChg>
        <pc:spChg chg="mod">
          <ac:chgData name="Jelena Vujčić" userId="S::jelena.vujcic2@skole.hr::8b96b63d-2e7f-4dde-8b05-dd8b48cfc03c" providerId="AD" clId="Web-{89EF58A4-12FF-4049-8C1C-FDFA8CBC4BEE}" dt="2021-06-22T11:03:50.116" v="715" actId="20577"/>
          <ac:spMkLst>
            <pc:docMk/>
            <pc:sldMk cId="2818405485" sldId="259"/>
            <ac:spMk id="3" creationId="{281F4CC3-4566-4F36-86CE-520AFA4D8AD8}"/>
          </ac:spMkLst>
        </pc:spChg>
      </pc:sldChg>
      <pc:sldChg chg="addSp delSp modSp new addAnim modAnim">
        <pc:chgData name="Jelena Vujčić" userId="S::jelena.vujcic2@skole.hr::8b96b63d-2e7f-4dde-8b05-dd8b48cfc03c" providerId="AD" clId="Web-{89EF58A4-12FF-4049-8C1C-FDFA8CBC4BEE}" dt="2021-06-22T11:00:56.317" v="697"/>
        <pc:sldMkLst>
          <pc:docMk/>
          <pc:sldMk cId="1967312239" sldId="260"/>
        </pc:sldMkLst>
        <pc:spChg chg="mod">
          <ac:chgData name="Jelena Vujčić" userId="S::jelena.vujcic2@skole.hr::8b96b63d-2e7f-4dde-8b05-dd8b48cfc03c" providerId="AD" clId="Web-{89EF58A4-12FF-4049-8C1C-FDFA8CBC4BEE}" dt="2021-06-22T10:55:15.812" v="597" actId="20577"/>
          <ac:spMkLst>
            <pc:docMk/>
            <pc:sldMk cId="1967312239" sldId="260"/>
            <ac:spMk id="2" creationId="{A4ED0F75-986F-4139-B5B2-577099D77B33}"/>
          </ac:spMkLst>
        </pc:spChg>
        <pc:spChg chg="del">
          <ac:chgData name="Jelena Vujčić" userId="S::jelena.vujcic2@skole.hr::8b96b63d-2e7f-4dde-8b05-dd8b48cfc03c" providerId="AD" clId="Web-{89EF58A4-12FF-4049-8C1C-FDFA8CBC4BEE}" dt="2021-06-22T10:55:56.047" v="598"/>
          <ac:spMkLst>
            <pc:docMk/>
            <pc:sldMk cId="1967312239" sldId="260"/>
            <ac:spMk id="3" creationId="{CAA83C1F-FA7B-48CD-AB84-01E09D30194E}"/>
          </ac:spMkLst>
        </pc:spChg>
        <pc:spChg chg="del">
          <ac:chgData name="Jelena Vujčić" userId="S::jelena.vujcic2@skole.hr::8b96b63d-2e7f-4dde-8b05-dd8b48cfc03c" providerId="AD" clId="Web-{89EF58A4-12FF-4049-8C1C-FDFA8CBC4BEE}" dt="2021-06-22T10:56:45.345" v="600"/>
          <ac:spMkLst>
            <pc:docMk/>
            <pc:sldMk cId="1967312239" sldId="260"/>
            <ac:spMk id="4" creationId="{4B6C1FDC-C714-4FD8-9973-294E52669427}"/>
          </ac:spMkLst>
        </pc:spChg>
        <pc:spChg chg="add del mod">
          <ac:chgData name="Jelena Vujčić" userId="S::jelena.vujcic2@skole.hr::8b96b63d-2e7f-4dde-8b05-dd8b48cfc03c" providerId="AD" clId="Web-{89EF58A4-12FF-4049-8C1C-FDFA8CBC4BEE}" dt="2021-06-22T10:57:36.002" v="617"/>
          <ac:spMkLst>
            <pc:docMk/>
            <pc:sldMk cId="1967312239" sldId="260"/>
            <ac:spMk id="7" creationId="{F4F1EDC6-A366-4BE9-A6BF-29F369969B1C}"/>
          </ac:spMkLst>
        </pc:spChg>
        <pc:spChg chg="add mod">
          <ac:chgData name="Jelena Vujčić" userId="S::jelena.vujcic2@skole.hr::8b96b63d-2e7f-4dde-8b05-dd8b48cfc03c" providerId="AD" clId="Web-{89EF58A4-12FF-4049-8C1C-FDFA8CBC4BEE}" dt="2021-06-22T10:57:01.064" v="616" actId="20577"/>
          <ac:spMkLst>
            <pc:docMk/>
            <pc:sldMk cId="1967312239" sldId="260"/>
            <ac:spMk id="9" creationId="{57170A9E-2D87-4DEC-86E5-611BDD3614CD}"/>
          </ac:spMkLst>
        </pc:spChg>
        <pc:spChg chg="add mod">
          <ac:chgData name="Jelena Vujčić" userId="S::jelena.vujcic2@skole.hr::8b96b63d-2e7f-4dde-8b05-dd8b48cfc03c" providerId="AD" clId="Web-{89EF58A4-12FF-4049-8C1C-FDFA8CBC4BEE}" dt="2021-06-22T10:58:07.799" v="640" actId="20577"/>
          <ac:spMkLst>
            <pc:docMk/>
            <pc:sldMk cId="1967312239" sldId="260"/>
            <ac:spMk id="12" creationId="{0D5F8732-1EF6-462E-BE0D-12F41B86D499}"/>
          </ac:spMkLst>
        </pc:spChg>
        <pc:picChg chg="add del mod ord">
          <ac:chgData name="Jelena Vujčić" userId="S::jelena.vujcic2@skole.hr::8b96b63d-2e7f-4dde-8b05-dd8b48cfc03c" providerId="AD" clId="Web-{89EF58A4-12FF-4049-8C1C-FDFA8CBC4BEE}" dt="2021-06-22T10:56:10.876" v="599"/>
          <ac:picMkLst>
            <pc:docMk/>
            <pc:sldMk cId="1967312239" sldId="260"/>
            <ac:picMk id="5" creationId="{BFEDD62F-458C-4962-BDDF-F00D86460B82}"/>
          </ac:picMkLst>
        </pc:picChg>
        <pc:picChg chg="add mod ord">
          <ac:chgData name="Jelena Vujčić" userId="S::jelena.vujcic2@skole.hr::8b96b63d-2e7f-4dde-8b05-dd8b48cfc03c" providerId="AD" clId="Web-{89EF58A4-12FF-4049-8C1C-FDFA8CBC4BEE}" dt="2021-06-22T10:56:45.392" v="601"/>
          <ac:picMkLst>
            <pc:docMk/>
            <pc:sldMk cId="1967312239" sldId="260"/>
            <ac:picMk id="8" creationId="{B39B5D2D-415B-46B4-9B29-AB3DF1B4C396}"/>
          </ac:picMkLst>
        </pc:picChg>
        <pc:picChg chg="add mod ord">
          <ac:chgData name="Jelena Vujčić" userId="S::jelena.vujcic2@skole.hr::8b96b63d-2e7f-4dde-8b05-dd8b48cfc03c" providerId="AD" clId="Web-{89EF58A4-12FF-4049-8C1C-FDFA8CBC4BEE}" dt="2021-06-22T10:57:36.033" v="618"/>
          <ac:picMkLst>
            <pc:docMk/>
            <pc:sldMk cId="1967312239" sldId="260"/>
            <ac:picMk id="11" creationId="{BF15036A-6D99-498D-A8AD-76A6FA18D6EE}"/>
          </ac:picMkLst>
        </pc:picChg>
      </pc:sldChg>
      <pc:sldChg chg="addSp delSp modSp new addAnim modAnim">
        <pc:chgData name="Jelena Vujčić" userId="S::jelena.vujcic2@skole.hr::8b96b63d-2e7f-4dde-8b05-dd8b48cfc03c" providerId="AD" clId="Web-{89EF58A4-12FF-4049-8C1C-FDFA8CBC4BEE}" dt="2021-06-22T11:02:02.943" v="703" actId="20577"/>
        <pc:sldMkLst>
          <pc:docMk/>
          <pc:sldMk cId="938396748" sldId="261"/>
        </pc:sldMkLst>
        <pc:spChg chg="del">
          <ac:chgData name="Jelena Vujčić" userId="S::jelena.vujcic2@skole.hr::8b96b63d-2e7f-4dde-8b05-dd8b48cfc03c" providerId="AD" clId="Web-{89EF58A4-12FF-4049-8C1C-FDFA8CBC4BEE}" dt="2021-06-22T10:59:10.300" v="642"/>
          <ac:spMkLst>
            <pc:docMk/>
            <pc:sldMk cId="938396748" sldId="261"/>
            <ac:spMk id="3" creationId="{2085A151-A3EB-4BD1-81F7-F5860AD588F9}"/>
          </ac:spMkLst>
        </pc:spChg>
        <pc:spChg chg="mod">
          <ac:chgData name="Jelena Vujčić" userId="S::jelena.vujcic2@skole.hr::8b96b63d-2e7f-4dde-8b05-dd8b48cfc03c" providerId="AD" clId="Web-{89EF58A4-12FF-4049-8C1C-FDFA8CBC4BEE}" dt="2021-06-22T11:02:02.943" v="703" actId="20577"/>
          <ac:spMkLst>
            <pc:docMk/>
            <pc:sldMk cId="938396748" sldId="261"/>
            <ac:spMk id="4" creationId="{DC9685A6-1D7D-4553-9A3D-807DF00CFBC4}"/>
          </ac:spMkLst>
        </pc:spChg>
        <pc:picChg chg="add mod ord">
          <ac:chgData name="Jelena Vujčić" userId="S::jelena.vujcic2@skole.hr::8b96b63d-2e7f-4dde-8b05-dd8b48cfc03c" providerId="AD" clId="Web-{89EF58A4-12FF-4049-8C1C-FDFA8CBC4BEE}" dt="2021-06-22T10:59:10.300" v="642"/>
          <ac:picMkLst>
            <pc:docMk/>
            <pc:sldMk cId="938396748" sldId="261"/>
            <ac:picMk id="5" creationId="{CE9630D7-340E-4EEE-B534-73BC6267F3B7}"/>
          </ac:picMkLst>
        </pc:picChg>
      </pc:sldChg>
      <pc:sldMasterChg chg="del delSldLayout">
        <pc:chgData name="Jelena Vujčić" userId="S::jelena.vujcic2@skole.hr::8b96b63d-2e7f-4dde-8b05-dd8b48cfc03c" providerId="AD" clId="Web-{89EF58A4-12FF-4049-8C1C-FDFA8CBC4BEE}" dt="2021-06-22T09:59:24.799" v="37"/>
        <pc:sldMasterMkLst>
          <pc:docMk/>
          <pc:sldMasterMk cId="0" sldId="2147483648"/>
        </pc:sldMasterMkLst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addSldLayout">
        <pc:chgData name="Jelena Vujčić" userId="S::jelena.vujcic2@skole.hr::8b96b63d-2e7f-4dde-8b05-dd8b48cfc03c" providerId="AD" clId="Web-{89EF58A4-12FF-4049-8C1C-FDFA8CBC4BEE}" dt="2021-06-22T09:59:24.799" v="37"/>
        <pc:sldMasterMkLst>
          <pc:docMk/>
          <pc:sldMasterMk cId="3507750780" sldId="2147483686"/>
        </pc:sldMasterMkLst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459619441" sldId="2147483675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555665940" sldId="2147483676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2488783705" sldId="2147483677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2647923206" sldId="2147483678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3466789678" sldId="2147483679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1132089507" sldId="2147483680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1869839891" sldId="2147483681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1043265240" sldId="2147483682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4094524747" sldId="2147483683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2971676097" sldId="2147483684"/>
          </pc:sldLayoutMkLst>
        </pc:sldLayoutChg>
        <pc:sldLayoutChg chg="add">
          <pc:chgData name="Jelena Vujčić" userId="S::jelena.vujcic2@skole.hr::8b96b63d-2e7f-4dde-8b05-dd8b48cfc03c" providerId="AD" clId="Web-{89EF58A4-12FF-4049-8C1C-FDFA8CBC4BEE}" dt="2021-06-22T09:59:24.799" v="37"/>
          <pc:sldLayoutMkLst>
            <pc:docMk/>
            <pc:sldMasterMk cId="3507750780" sldId="2147483686"/>
            <pc:sldLayoutMk cId="811175297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Zvjezdana_no%C4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File:Vincent_van_Gogh_-_Self-portrait_with_grey_felt_hat_-_Google_Art_Project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/>
              <a:t>Vincent van </a:t>
            </a:r>
            <a:r>
              <a:rPr lang="en-US" sz="5400" b="1" dirty="0" err="1"/>
              <a:t>gogh</a:t>
            </a:r>
            <a:endParaRPr lang="en-US" sz="5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350" y="4700659"/>
            <a:ext cx="3834392" cy="1604222"/>
          </a:xfrm>
        </p:spPr>
        <p:txBody>
          <a:bodyPr vert="horz" lIns="91440" tIns="91440" rIns="91440" bIns="91440" rtlCol="0" anchor="t">
            <a:normAutofit/>
          </a:bodyPr>
          <a:lstStyle/>
          <a:p>
            <a:pPr algn="l"/>
            <a:r>
              <a:rPr lang="en-US" sz="2000" dirty="0"/>
              <a:t>U </a:t>
            </a:r>
            <a:r>
              <a:rPr lang="en-US" sz="2000" dirty="0" err="1"/>
              <a:t>svijetu</a:t>
            </a:r>
            <a:r>
              <a:rPr lang="en-US" sz="2000" dirty="0"/>
              <a:t> </a:t>
            </a:r>
            <a:r>
              <a:rPr lang="en-US" sz="2000" dirty="0" err="1"/>
              <a:t>likovnih</a:t>
            </a:r>
            <a:r>
              <a:rPr lang="en-US" sz="2000" dirty="0"/>
              <a:t> </a:t>
            </a:r>
            <a:r>
              <a:rPr lang="en-US" sz="2000" dirty="0" err="1"/>
              <a:t>umjetnika</a:t>
            </a:r>
            <a:r>
              <a:rPr lang="en-US" sz="2000" dirty="0"/>
              <a:t>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1E5869C-4D6D-4826-B7C6-96347340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68800"/>
            <a:ext cx="556260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2E2E-E445-4C00-AE82-5B8CF3FC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Životopis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53E0E6-9B5C-47D4-B928-D0D65B1B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02" y="1926047"/>
            <a:ext cx="3607551" cy="402442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9C114-CFE2-434C-8A8D-9E118E37DB6B}"/>
              </a:ext>
            </a:extLst>
          </p:cNvPr>
          <p:cNvSpPr txBox="1"/>
          <p:nvPr/>
        </p:nvSpPr>
        <p:spPr>
          <a:xfrm>
            <a:off x="5016673" y="1300619"/>
            <a:ext cx="661583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30. ožujka 1853. - 29. srpnja 1890.​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nizozemski slikar, grafičar i crtač​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jedan od najslavnijih i najutjecajnijih osoba u povijesti​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​umro je s 37 godina, počeo slikati tek s 27 godina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U početku slikao seljake i radnike, a poslije prirodu, krajolik i samog sebe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U razdoblju od 10 godina nastala su poznata svjetska djela</a:t>
            </a:r>
          </a:p>
          <a:p>
            <a:pPr>
              <a:buChar char="•"/>
            </a:pPr>
            <a:r>
              <a:rPr lang="en-US" sz="2800">
                <a:latin typeface="Univers Condensed Light"/>
                <a:cs typeface="Arial"/>
              </a:rPr>
              <a:t>Napravio je oko 2000 djela od čega ima 900 slika i 37 autoportreta</a:t>
            </a:r>
          </a:p>
          <a:p>
            <a:pPr>
              <a:buChar char="•"/>
            </a:pPr>
            <a:endParaRPr lang="en-US" sz="2400" dirty="0">
              <a:latin typeface="Arial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64A5-027D-43B6-B9A2-77B4090F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4CC3-4566-4F36-86CE-520AFA4D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Univers Condensed Light"/>
              </a:rPr>
              <a:t>Nije imao sreće u ljubavi</a:t>
            </a:r>
          </a:p>
          <a:p>
            <a:r>
              <a:rPr lang="en-US" sz="2800">
                <a:latin typeface="Univers Condensed Light"/>
              </a:rPr>
              <a:t>Odrezao si je uho u svađi s prijateljem slikarom Gauginom zbog poraza</a:t>
            </a:r>
          </a:p>
          <a:p>
            <a:r>
              <a:rPr lang="en-US" sz="2800">
                <a:latin typeface="Univers Condensed Light"/>
              </a:rPr>
              <a:t>Za vrijeme svog života prodao samo jednu sliku</a:t>
            </a:r>
          </a:p>
          <a:p>
            <a:r>
              <a:rPr lang="en-US" sz="2800">
                <a:latin typeface="Univers Condensed Light"/>
              </a:rPr>
              <a:t>Njegova djela postala poznata tek 10 godina nakon smrti</a:t>
            </a:r>
          </a:p>
        </p:txBody>
      </p:sp>
    </p:spTree>
    <p:extLst>
      <p:ext uri="{BB962C8B-B14F-4D97-AF65-F5344CB8AC3E}">
        <p14:creationId xmlns:p14="http://schemas.microsoft.com/office/powerpoint/2010/main" val="28184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0F75-986F-4139-B5B2-577099D7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DJELA</a:t>
            </a:r>
          </a:p>
        </p:txBody>
      </p:sp>
      <p:pic>
        <p:nvPicPr>
          <p:cNvPr id="8" name="Picture 8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B39B5D2D-415B-46B4-9B29-AB3DF1B4C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72200" y="1982184"/>
            <a:ext cx="5181600" cy="4136644"/>
          </a:xfrm>
        </p:spPr>
      </p:pic>
      <p:pic>
        <p:nvPicPr>
          <p:cNvPr id="11" name="Picture 11" descr="A picture containing sofa, leather, stone&#10;&#10;Description automatically generated">
            <a:extLst>
              <a:ext uri="{FF2B5EF4-FFF2-40B4-BE49-F238E27FC236}">
                <a16:creationId xmlns:a16="http://schemas.microsoft.com/office/drawing/2014/main" id="{BF15036A-6D99-498D-A8AD-76A6FA18D6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75098" y="1924050"/>
            <a:ext cx="3507804" cy="42529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170A9E-2D87-4DEC-86E5-611BDD3614CD}"/>
              </a:ext>
            </a:extLst>
          </p:cNvPr>
          <p:cNvSpPr txBox="1"/>
          <p:nvPr/>
        </p:nvSpPr>
        <p:spPr>
          <a:xfrm>
            <a:off x="6172200" y="6118225"/>
            <a:ext cx="51816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/>
              <a:t>Zvjezdana noć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F8732-1EF6-462E-BE0D-12F41B86D499}"/>
              </a:ext>
            </a:extLst>
          </p:cNvPr>
          <p:cNvSpPr txBox="1"/>
          <p:nvPr/>
        </p:nvSpPr>
        <p:spPr>
          <a:xfrm>
            <a:off x="1674813" y="6176963"/>
            <a:ext cx="3508375" cy="3175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/>
              <a:t>Autoportret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AABD-6CD7-4A71-A703-E0B35412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Vincent Van Gogh, Sunflowers - Hand Painted Oil Painting ...">
            <a:extLst>
              <a:ext uri="{FF2B5EF4-FFF2-40B4-BE49-F238E27FC236}">
                <a16:creationId xmlns:a16="http://schemas.microsoft.com/office/drawing/2014/main" id="{CE9630D7-340E-4EEE-B534-73BC6267F3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1362" y="1924050"/>
            <a:ext cx="2835275" cy="42529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685A6-1D7D-4553-9A3D-807DF00CF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DOŠAO JE RED NA VAS!</a:t>
            </a:r>
          </a:p>
          <a:p>
            <a:pPr marL="0" indent="0" algn="ctr">
              <a:buNone/>
            </a:pPr>
            <a:r>
              <a:rPr lang="en-US" sz="2800" b="1"/>
              <a:t>Slikate suncokrete poput Vincent van Gogha!</a:t>
            </a:r>
          </a:p>
          <a:p>
            <a:pPr marL="0" indent="0" algn="ctr">
              <a:buNone/>
            </a:pPr>
            <a:r>
              <a:rPr lang="en-US" sz="2800" b="1"/>
              <a:t>Želim vam uspješan rad!</a:t>
            </a:r>
          </a:p>
        </p:txBody>
      </p:sp>
    </p:spTree>
    <p:extLst>
      <p:ext uri="{BB962C8B-B14F-4D97-AF65-F5344CB8AC3E}">
        <p14:creationId xmlns:p14="http://schemas.microsoft.com/office/powerpoint/2010/main" val="9383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TM00001245</Template>
  <TotalTime>0</TotalTime>
  <Words>65</Words>
  <Application>Microsoft Office PowerPoint</Application>
  <PresentationFormat>Široki zaslon</PresentationFormat>
  <Paragraphs>21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Univers Condensed Light</vt:lpstr>
      <vt:lpstr>Walbaum Display Light</vt:lpstr>
      <vt:lpstr>AngleLinesVTI</vt:lpstr>
      <vt:lpstr> Vincent van gogh</vt:lpstr>
      <vt:lpstr>Životopis</vt:lpstr>
      <vt:lpstr>ZANIMLJIVOSTI</vt:lpstr>
      <vt:lpstr>DJELA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172</cp:revision>
  <dcterms:created xsi:type="dcterms:W3CDTF">2021-06-22T09:55:53Z</dcterms:created>
  <dcterms:modified xsi:type="dcterms:W3CDTF">2021-06-22T11:13:10Z</dcterms:modified>
</cp:coreProperties>
</file>