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6B0D2-5783-4C6B-925B-0725E464C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263789-3D54-4951-BB7E-BB575F27B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1C5524A-072B-4B7F-85D7-068F283B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E61A19-3C77-4011-8BAC-3E2A1DE7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A4A8CF-5089-4D8E-977E-4B629F5B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70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76F7C-CC50-4747-A514-10101818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BA6A8C-7ACC-4FE0-8C07-A69B088D0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428F04-2E64-4EE4-B4A9-27F2ACB9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2AE39E-FEB1-4D62-9848-448531F0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8BAD60-FB16-4295-9662-3B740B5B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16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D5DECD5-EEEC-4373-A1C1-513116758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FD3D3F-CCF0-44D8-BE47-CFB0FBDC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5EA5C5-1071-4081-A3F3-F631764A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B57E40-17D8-4770-A476-6C77836C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49F863-7740-4665-828E-1727BE9B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36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F66E5-EBBE-48CD-8B15-8B55B7D1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3DDD63-FB49-4751-995C-9203B9A79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0CDAF8-5F87-46E2-BE11-CDB5218E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A165AC-1961-413D-9AE0-D4F21B9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126A6F-1FAE-422D-B609-C93C3F50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64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02BB3F-EBC6-4717-8D4F-E6F4725F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AEBBD6-3F21-45E5-BBD9-BB6CDF84E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5F1981-2DDD-4681-9A23-2A532623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20CEC0-02BB-45F0-8E92-CC1E5BF0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1531A8-541D-474D-A628-DB01BC12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5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2CD3D-F5D8-40D6-B451-B81BF340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3DB6FF-7DD1-44A7-9A15-3A0B575FC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4CFDB97-8494-4B63-B842-6806D209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BA67FC8-DD65-48A6-BE2E-897D5EA5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DDF6BD-1AB7-43CE-876B-F1FC7080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B7BB99-5B10-4E34-8865-94C64424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4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BAAF01-93AC-4D27-A660-A1ED930E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65ED27-7D62-4998-A3F3-F575B1ABB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5E7CE3-3A1F-4E08-8D12-EC7BB9CA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6BF3DEE-3901-4BF7-821F-668A42B29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ACBAF4-7E89-414C-980A-A40A00F6E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6DBB43B-9C1C-428E-A768-C8E8D9E3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DA375F5-121B-49A5-8819-ED1850CF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F7284B-9BB4-48B0-86FA-359AADDF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55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7AC2F-F104-4874-B809-5CC5ED6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AD74205-8DB0-4A63-9587-E28F5481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89B6774-C716-4A0B-ACDD-B8D4F6B2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0F1CBB-CB30-4E66-BED3-22A36004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1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CCD459-6AF8-4E6A-A303-AA7B88F5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9F0DF6F-B1F5-4475-B25E-1CB29366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F18184-31FE-4353-9B76-9F0C2B36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31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3D060-EF20-4F27-AA68-E60077CE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6A76E7-8F67-4502-A33E-648A80FB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1BA4C1-9865-4D66-8CD2-1EDCB594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738DEC9-A079-4823-8038-AC82E4CE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1FB3FDF-5A80-44F6-BDDD-54354BDB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9253E4-29E5-487A-B5FA-9F397D0C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0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7FE41-396C-46BD-BD66-FB5C3F8C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A19EB0-E046-406D-B399-87ECE8350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CA5D6D0-7746-408D-8863-68456D25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AE8AFA-C366-40B5-B54B-DD39E934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948A6B-0D3C-4D5B-AC9A-3ADE8DFF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87352CC-F1C6-45B4-8A64-EBE96EA7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96BFC3-874A-41C9-A4D1-8A292BA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AA8868-37F7-461E-80B8-9A3E4733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66A9DA-4184-41E7-A365-94E3100D6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E585-BB45-43AD-A6EC-435E46A2B6BF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B2BD10-8E8B-41DE-8363-F75345004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112F9A-A1FB-411A-B822-6EF202E32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FAA1-E647-412F-B912-42E0D27EB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95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urel Burch - 14 artworks - painting">
            <a:extLst>
              <a:ext uri="{FF2B5EF4-FFF2-40B4-BE49-F238E27FC236}">
                <a16:creationId xmlns:a16="http://schemas.microsoft.com/office/drawing/2014/main" id="{C0F3E5ED-F661-41DF-8091-4E817D35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997"/>
            <a:ext cx="5934456" cy="63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rin County artist Laurel Burch dead at 61 of rare bone disease | Laurel  burch art, Laurel burch cats, Laurel burch">
            <a:extLst>
              <a:ext uri="{FF2B5EF4-FFF2-40B4-BE49-F238E27FC236}">
                <a16:creationId xmlns:a16="http://schemas.microsoft.com/office/drawing/2014/main" id="{1537B090-FBCF-4A08-BCA9-BCB643A7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8" y="218997"/>
            <a:ext cx="4711495" cy="65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3F3BCE-2D33-479C-8F71-A26BF241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07" y="456650"/>
            <a:ext cx="4611756" cy="2007368"/>
          </a:xfrm>
        </p:spPr>
        <p:txBody>
          <a:bodyPr>
            <a:noAutofit/>
          </a:bodyPr>
          <a:lstStyle/>
          <a:p>
            <a:r>
              <a:rPr lang="hr-HR" sz="72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LAUREL BURCH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199769-EFCA-4F6B-8523-491928595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3817" y="3338050"/>
            <a:ext cx="5565059" cy="314386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90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 ">
            <a:extLst>
              <a:ext uri="{FF2B5EF4-FFF2-40B4-BE49-F238E27FC236}">
                <a16:creationId xmlns:a16="http://schemas.microsoft.com/office/drawing/2014/main" id="{BD528C05-6386-4C61-9FB1-D61E3C3ACD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22" y="764612"/>
            <a:ext cx="4326792" cy="527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2nd Grade Laurel Burch Felines - Lessons - Tes Teach">
            <a:extLst>
              <a:ext uri="{FF2B5EF4-FFF2-40B4-BE49-F238E27FC236}">
                <a16:creationId xmlns:a16="http://schemas.microsoft.com/office/drawing/2014/main" id="{114EBCDC-F8B8-4731-81F7-EF055022EB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8" y="764612"/>
            <a:ext cx="5721801" cy="458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82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 ">
            <a:extLst>
              <a:ext uri="{FF2B5EF4-FFF2-40B4-BE49-F238E27FC236}">
                <a16:creationId xmlns:a16="http://schemas.microsoft.com/office/drawing/2014/main" id="{3768F43E-255E-49FC-A471-55E760514A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8" y="640941"/>
            <a:ext cx="5732791" cy="504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tampendous Laurel Burch Feline Blooms - Die Set LBDCS09 - 123Stitch">
            <a:extLst>
              <a:ext uri="{FF2B5EF4-FFF2-40B4-BE49-F238E27FC236}">
                <a16:creationId xmlns:a16="http://schemas.microsoft.com/office/drawing/2014/main" id="{BB255F59-A97B-416D-8A4C-C6BC053B3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23677" r="50850" b="39617"/>
          <a:stretch/>
        </p:blipFill>
        <p:spPr bwMode="auto">
          <a:xfrm>
            <a:off x="7216877" y="890741"/>
            <a:ext cx="4139381" cy="55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0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urel Burch Cat Quilt Square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A7ED1FB4-81D2-4347-9188-E5126514AA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1" y="445617"/>
            <a:ext cx="4596950" cy="57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39C3D02-1532-467B-A909-75DBBDED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925" y="-1"/>
            <a:ext cx="6288604" cy="6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8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mazon.com: Laurel Burch Cosmetic Bag Set, Feline Clan, 3-Pack: Home &amp;  Kitchen">
            <a:extLst>
              <a:ext uri="{FF2B5EF4-FFF2-40B4-BE49-F238E27FC236}">
                <a16:creationId xmlns:a16="http://schemas.microsoft.com/office/drawing/2014/main" id="{62434DDF-5040-4D3B-AFCE-47AAA092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0"/>
            <a:ext cx="10828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9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t Themes – Page 2 – Laurel Burch Studios">
            <a:extLst>
              <a:ext uri="{FF2B5EF4-FFF2-40B4-BE49-F238E27FC236}">
                <a16:creationId xmlns:a16="http://schemas.microsoft.com/office/drawing/2014/main" id="{206ECC60-F592-44E8-B3DE-898A9654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84156"/>
            <a:ext cx="9267825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3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Laurel Burch: Famous Artists Lessons (from Art History for Elementary 2)">
            <a:extLst>
              <a:ext uri="{FF2B5EF4-FFF2-40B4-BE49-F238E27FC236}">
                <a16:creationId xmlns:a16="http://schemas.microsoft.com/office/drawing/2014/main" id="{9FD185B0-AC6B-4330-BEEE-1F9FDD61F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/>
          <a:stretch/>
        </p:blipFill>
        <p:spPr bwMode="auto">
          <a:xfrm>
            <a:off x="576263" y="196644"/>
            <a:ext cx="5175608" cy="65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ing Laurel Burch's Artwork to Life | Laurel burch art, Laurel burch cats, Laurel  burch">
            <a:extLst>
              <a:ext uri="{FF2B5EF4-FFF2-40B4-BE49-F238E27FC236}">
                <a16:creationId xmlns:a16="http://schemas.microsoft.com/office/drawing/2014/main" id="{C91E74FE-7252-45AB-B897-212C9CBDF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4" b="18234"/>
          <a:stretch/>
        </p:blipFill>
        <p:spPr bwMode="auto">
          <a:xfrm>
            <a:off x="5751871" y="1150374"/>
            <a:ext cx="6282149" cy="47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ošulja&#10;&#10;Opis je automatski generiran">
            <a:extLst>
              <a:ext uri="{FF2B5EF4-FFF2-40B4-BE49-F238E27FC236}">
                <a16:creationId xmlns:a16="http://schemas.microsoft.com/office/drawing/2014/main" id="{A0FD654D-C1DD-425C-9291-5EAE3682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24833"/>
          <a:stretch/>
        </p:blipFill>
        <p:spPr>
          <a:xfrm>
            <a:off x="206478" y="0"/>
            <a:ext cx="5073445" cy="6858000"/>
          </a:xfrm>
          <a:prstGeom prst="rect">
            <a:avLst/>
          </a:prstGeom>
        </p:spPr>
      </p:pic>
      <p:pic>
        <p:nvPicPr>
          <p:cNvPr id="5" name="Slika 4" descr="Slika na kojoj se prikazuje soba&#10;&#10;Opis je automatski generiran">
            <a:extLst>
              <a:ext uri="{FF2B5EF4-FFF2-40B4-BE49-F238E27FC236}">
                <a16:creationId xmlns:a16="http://schemas.microsoft.com/office/drawing/2014/main" id="{9EF6253D-55A7-4F31-B33E-3343F49C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34" y="707922"/>
            <a:ext cx="6620388" cy="49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t drawing step by step. Learn to draw a cat like Laurel Burch. #laurelburch #howtodraw">
            <a:extLst>
              <a:ext uri="{FF2B5EF4-FFF2-40B4-BE49-F238E27FC236}">
                <a16:creationId xmlns:a16="http://schemas.microsoft.com/office/drawing/2014/main" id="{8E791DFA-F987-4E79-AA2D-D8A73F98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86" y="0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71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</Words>
  <Application>Microsoft Office PowerPoint</Application>
  <PresentationFormat>Široki zaslon</PresentationFormat>
  <Paragraphs>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sustava Office</vt:lpstr>
      <vt:lpstr>LAUREL BURCH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LAUREL BURCH</dc:title>
  <dc:creator>Vesna Stipić</dc:creator>
  <cp:lastModifiedBy>Vesna Stipić</cp:lastModifiedBy>
  <cp:revision>4</cp:revision>
  <dcterms:created xsi:type="dcterms:W3CDTF">2020-10-14T14:08:15Z</dcterms:created>
  <dcterms:modified xsi:type="dcterms:W3CDTF">2020-10-14T15:55:16Z</dcterms:modified>
</cp:coreProperties>
</file>