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media/image3.png" ContentType="image/png"/>
  <Override PartName="/ppt/media/image2.png" ContentType="image/png"/>
  <Override PartName="/ppt/media/image4.jpeg" ContentType="image/jpeg"/>
  <Override PartName="/ppt/media/image5.png" ContentType="image/png"/>
  <Override PartName="/ppt/media/image6.jpeg" ContentType="image/jpeg"/>
  <Override PartName="/ppt/media/image7.png" ContentType="image/png"/>
  <Override PartName="/ppt/media/image8.jpeg" ContentType="image/jpeg"/>
  <Override PartName="/ppt/media/image9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0693400" cy="7556500"/>
  <p:notesSz cx="10693400" cy="75565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Kliknite za premještanje slajda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2000" spc="-1" strike="noStrike">
                <a:latin typeface="Arial"/>
              </a:rPr>
              <a:t>Kliknite za uređivanje formata bilješki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1400" spc="-1" strike="noStrike">
                <a:latin typeface="Times New Roman"/>
              </a:rPr>
              <a:t>&lt;zaglavlje&gt;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hr-HR" sz="1400" spc="-1" strike="noStrike">
                <a:latin typeface="Times New Roman"/>
              </a:rPr>
              <a:t>&lt;datum/vrijeme&gt;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hr-HR" sz="1400" spc="-1" strike="noStrike">
                <a:latin typeface="Times New Roman"/>
              </a:rPr>
              <a:t>&lt;podnožje&gt;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F87592F0-DD06-428B-A609-8F21F56482ED}" type="slidenum">
              <a:rPr b="0" lang="hr-HR" sz="1400" spc="-1" strike="noStrike">
                <a:latin typeface="Times New Roman"/>
              </a:rPr>
              <a:t>&lt;broj-slajda&gt;</a:t>
            </a:fld>
            <a:endParaRPr b="0" lang="hr-H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ldImg"/>
          </p:nvPr>
        </p:nvSpPr>
        <p:spPr>
          <a:xfrm>
            <a:off x="3541680" y="944640"/>
            <a:ext cx="3609720" cy="2550600"/>
          </a:xfrm>
          <a:prstGeom prst="rect">
            <a:avLst/>
          </a:prstGeom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069920" y="3637080"/>
            <a:ext cx="8553240" cy="2974680"/>
          </a:xfrm>
          <a:prstGeom prst="rect">
            <a:avLst/>
          </a:prstGeom>
        </p:spPr>
        <p:txBody>
          <a:bodyPr>
            <a:noAutofit/>
          </a:bodyPr>
          <a:p>
            <a:endParaRPr b="0" lang="hr-HR" sz="2000" spc="-1" strike="noStrike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6058080" y="7176960"/>
            <a:ext cx="4632120" cy="379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C5D8264-7153-46DD-B745-32EE6EADCBF9}" type="slidenum">
              <a:rPr b="0" lang="hr-HR" sz="1200" spc="-1" strike="noStrike">
                <a:solidFill>
                  <a:srgbClr val="000000"/>
                </a:solidFill>
                <a:latin typeface="+mn-lt"/>
                <a:ea typeface="+mn-ea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02080" y="2342520"/>
            <a:ext cx="908892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3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34600" y="4057200"/>
            <a:ext cx="9623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02080" y="2342520"/>
            <a:ext cx="908892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34600" y="405720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465880" y="405720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02080" y="2342520"/>
            <a:ext cx="908892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3098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788280" y="1767960"/>
            <a:ext cx="3098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042320" y="1767960"/>
            <a:ext cx="3098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34600" y="4057200"/>
            <a:ext cx="3098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788280" y="4057200"/>
            <a:ext cx="3098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042320" y="4057200"/>
            <a:ext cx="3098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02080" y="2342520"/>
            <a:ext cx="908892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02080" y="2342520"/>
            <a:ext cx="908892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02080" y="2342520"/>
            <a:ext cx="908892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469620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465880" y="1767960"/>
            <a:ext cx="469620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02080" y="2342520"/>
            <a:ext cx="908892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02080" y="2342520"/>
            <a:ext cx="908892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02080" y="2342520"/>
            <a:ext cx="908892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465880" y="1767960"/>
            <a:ext cx="469620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34600" y="405720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02080" y="2342520"/>
            <a:ext cx="908892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02080" y="2342520"/>
            <a:ext cx="908892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469620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465880" y="405720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02080" y="2342520"/>
            <a:ext cx="908892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34600" y="4057200"/>
            <a:ext cx="9623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02080" y="2342520"/>
            <a:ext cx="908892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3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34600" y="4057200"/>
            <a:ext cx="9623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02080" y="2342520"/>
            <a:ext cx="908892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34600" y="405720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465880" y="405720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02080" y="2342520"/>
            <a:ext cx="908892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3098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788280" y="1767960"/>
            <a:ext cx="3098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042320" y="1767960"/>
            <a:ext cx="3098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34600" y="4057200"/>
            <a:ext cx="3098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788280" y="4057200"/>
            <a:ext cx="3098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042320" y="4057200"/>
            <a:ext cx="3098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02080" y="2342520"/>
            <a:ext cx="908892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02080" y="2342520"/>
            <a:ext cx="908892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469620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465880" y="1767960"/>
            <a:ext cx="469620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02080" y="2342520"/>
            <a:ext cx="908892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02080" y="2342520"/>
            <a:ext cx="908892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02080" y="2342520"/>
            <a:ext cx="908892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465880" y="1767960"/>
            <a:ext cx="469620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34600" y="405720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02080" y="2342520"/>
            <a:ext cx="908892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469620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65880" y="405720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02080" y="2342520"/>
            <a:ext cx="908892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34600" y="4057200"/>
            <a:ext cx="9623520" cy="2090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/>
          </p:nvPr>
        </p:nvSpPr>
        <p:spPr>
          <a:xfrm>
            <a:off x="3635640" y="7027560"/>
            <a:ext cx="342144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534600" y="7027560"/>
            <a:ext cx="245916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87068AC6-5315-421A-9315-7A869F3F63AF}" type="datetime">
              <a:rPr b="0" lang="en-US" sz="1800" spc="-1" strike="noStrike">
                <a:solidFill>
                  <a:srgbClr val="b2b2b2"/>
                </a:solidFill>
                <a:latin typeface="Calibri"/>
              </a:rPr>
              <a:t>2/1/21</a:t>
            </a:fld>
            <a:endParaRPr b="0" lang="hr-HR" sz="18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7699320" y="7027560"/>
            <a:ext cx="245916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8A96F54A-3352-4247-AA23-B120B5498E77}" type="slidenum">
              <a:rPr b="0" lang="sr-Latn-RS" sz="1800" spc="-1" strike="noStrike">
                <a:solidFill>
                  <a:srgbClr val="b2b2b2"/>
                </a:solidFill>
                <a:latin typeface="Calibri"/>
              </a:rPr>
              <a:t>&lt;broj-slajda&gt;</a:t>
            </a:fld>
            <a:endParaRPr b="0" lang="hr-HR" sz="18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Kliknite za uređivanje formata teksta naslova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Kliknite za uređivanje formata teksta strukture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Druga razina strukture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Treća razina strukture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Četvrta razina strukture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Šesta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Sedma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02080" y="2342520"/>
            <a:ext cx="9088920" cy="1261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sr-Latn-RS" sz="2250" spc="-1" strike="noStrike">
                <a:solidFill>
                  <a:srgbClr val="000000"/>
                </a:solidFill>
                <a:latin typeface="Calibri"/>
              </a:rPr>
              <a:t>Kliknite za uređivanje formata teksta naslova</a:t>
            </a:r>
            <a:endParaRPr b="0" lang="sr-Latn-RS" sz="22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635640" y="7027560"/>
            <a:ext cx="342144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534600" y="7027560"/>
            <a:ext cx="245916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15DB02C9-329A-442B-A206-DC1407779BDC}" type="datetime">
              <a:rPr b="0" lang="en-US" sz="1800" spc="-1" strike="noStrike">
                <a:solidFill>
                  <a:srgbClr val="b2b2b2"/>
                </a:solidFill>
                <a:latin typeface="Calibri"/>
              </a:rPr>
              <a:t>2/1/21</a:t>
            </a:fld>
            <a:endParaRPr b="0" lang="hr-HR" sz="18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7699320" y="7027560"/>
            <a:ext cx="2459160" cy="3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53E4DB69-B11B-4CA3-8CB9-DA6BEC0DCFA7}" type="slidenum">
              <a:rPr b="0" lang="sr-Latn-RS" sz="1800" spc="-1" strike="noStrike">
                <a:solidFill>
                  <a:srgbClr val="b2b2b2"/>
                </a:solidFill>
                <a:latin typeface="Calibri"/>
              </a:rPr>
              <a:t>&lt;broj-slajda&gt;</a:t>
            </a:fld>
            <a:endParaRPr b="0" lang="hr-HR" sz="18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Kliknite za uređivanje formata teksta strukture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Druga razina strukture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Treća razina strukture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Četvrta razina strukture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Šesta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Sedma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lika 1" descr=""/>
          <p:cNvPicPr/>
          <p:nvPr/>
        </p:nvPicPr>
        <p:blipFill>
          <a:blip r:embed="rId1"/>
          <a:stretch/>
        </p:blipFill>
        <p:spPr>
          <a:xfrm>
            <a:off x="0" y="0"/>
            <a:ext cx="10693080" cy="755604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5664240" y="0"/>
            <a:ext cx="5028840" cy="21013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6600" spc="-1" strike="noStrike">
                <a:solidFill>
                  <a:srgbClr val="0070c0"/>
                </a:solidFill>
                <a:latin typeface="Calibri"/>
              </a:rPr>
              <a:t>PABLO</a:t>
            </a:r>
            <a:endParaRPr b="0" lang="hr-HR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6600" spc="-1" strike="noStrike">
                <a:solidFill>
                  <a:srgbClr val="0070c0"/>
                </a:solidFill>
                <a:latin typeface="Calibri"/>
              </a:rPr>
              <a:t>PICASSO</a:t>
            </a:r>
            <a:endParaRPr b="0" lang="hr-HR" sz="66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4889520" y="5683320"/>
            <a:ext cx="5562360" cy="1736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5400" spc="-1" strike="noStrike">
                <a:solidFill>
                  <a:srgbClr val="000000"/>
                </a:solidFill>
                <a:latin typeface="Calibri"/>
              </a:rPr>
              <a:t>U svijetu likovnih umjetnika 3</a:t>
            </a:r>
            <a:endParaRPr b="0" lang="hr-HR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6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b0f0"/>
            </a:gs>
            <a:gs pos="100000">
              <a:srgbClr val="cad9eb"/>
            </a:gs>
          </a:gsLst>
          <a:path path="circle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16000" y="88920"/>
            <a:ext cx="5020920" cy="58975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2"/>
          <p:cNvSpPr/>
          <p:nvPr/>
        </p:nvSpPr>
        <p:spPr>
          <a:xfrm>
            <a:off x="5956200" y="3549600"/>
            <a:ext cx="4381200" cy="148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000" bIns="0">
            <a:spAutoFit/>
          </a:bodyPr>
          <a:p>
            <a:pPr marL="12600">
              <a:lnSpc>
                <a:spcPct val="101000"/>
              </a:lnSpc>
              <a:spcBef>
                <a:spcPts val="71"/>
              </a:spcBef>
            </a:pPr>
            <a:r>
              <a:rPr b="0" lang="sr-Latn-RS" sz="2400" spc="-7" strike="noStrike">
                <a:solidFill>
                  <a:srgbClr val="000000"/>
                </a:solidFill>
                <a:latin typeface="Roboto"/>
              </a:rPr>
              <a:t>Pablo </a:t>
            </a:r>
            <a:r>
              <a:rPr b="0" lang="sr-Latn-RS" sz="2400" spc="-1" strike="noStrike">
                <a:solidFill>
                  <a:srgbClr val="000000"/>
                </a:solidFill>
                <a:latin typeface="Roboto"/>
              </a:rPr>
              <a:t>Picasso </a:t>
            </a:r>
            <a:r>
              <a:rPr b="0" lang="sr-Latn-RS" sz="2400" spc="-7" strike="noStrike">
                <a:solidFill>
                  <a:srgbClr val="000000"/>
                </a:solidFill>
                <a:latin typeface="Roboto"/>
              </a:rPr>
              <a:t>rođen </a:t>
            </a:r>
            <a:r>
              <a:rPr b="0" lang="sr-Latn-RS" sz="2400" spc="-1" strike="noStrike">
                <a:solidFill>
                  <a:srgbClr val="000000"/>
                </a:solidFill>
                <a:latin typeface="Roboto"/>
              </a:rPr>
              <a:t>je u Španjolskoj u </a:t>
            </a:r>
            <a:r>
              <a:rPr b="0" lang="sr-Latn-RS" sz="2400" spc="-7" strike="noStrike">
                <a:solidFill>
                  <a:srgbClr val="000000"/>
                </a:solidFill>
                <a:latin typeface="Roboto"/>
              </a:rPr>
              <a:t>gradu </a:t>
            </a:r>
            <a:r>
              <a:rPr b="0" lang="sr-Latn-RS" sz="2400" spc="-1" strike="noStrike">
                <a:solidFill>
                  <a:srgbClr val="000000"/>
                </a:solidFill>
                <a:latin typeface="Roboto"/>
              </a:rPr>
              <a:t>Malagi</a:t>
            </a:r>
            <a:r>
              <a:rPr b="0" lang="sr-Latn-RS" sz="2400" spc="-66" strike="noStrike">
                <a:solidFill>
                  <a:srgbClr val="000000"/>
                </a:solidFill>
                <a:latin typeface="Roboto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Roboto"/>
              </a:rPr>
              <a:t>25.  </a:t>
            </a:r>
            <a:r>
              <a:rPr b="0" lang="sr-Latn-RS" sz="2400" spc="-7" strike="noStrike">
                <a:solidFill>
                  <a:srgbClr val="000000"/>
                </a:solidFill>
                <a:latin typeface="Roboto"/>
              </a:rPr>
              <a:t>listopada 1881.Umro </a:t>
            </a:r>
            <a:r>
              <a:rPr b="0" lang="sr-Latn-RS" sz="2400" spc="-1" strike="noStrike">
                <a:solidFill>
                  <a:srgbClr val="000000"/>
                </a:solidFill>
                <a:latin typeface="Roboto"/>
              </a:rPr>
              <a:t>je 8. </a:t>
            </a:r>
            <a:r>
              <a:rPr b="0" lang="sr-Latn-RS" sz="2400" spc="-7" strike="noStrike">
                <a:solidFill>
                  <a:srgbClr val="000000"/>
                </a:solidFill>
                <a:latin typeface="Roboto"/>
              </a:rPr>
              <a:t>travnja</a:t>
            </a:r>
            <a:r>
              <a:rPr b="0" lang="sr-Latn-RS" sz="2400" spc="-1" strike="noStrike">
                <a:solidFill>
                  <a:srgbClr val="000000"/>
                </a:solidFill>
                <a:latin typeface="Roboto"/>
              </a:rPr>
              <a:t> 1973.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93" name="Slika 6" descr=""/>
          <p:cNvPicPr/>
          <p:nvPr/>
        </p:nvPicPr>
        <p:blipFill>
          <a:blip r:embed="rId2"/>
          <a:stretch/>
        </p:blipFill>
        <p:spPr>
          <a:xfrm>
            <a:off x="5448240" y="1104480"/>
            <a:ext cx="5016240" cy="1933200"/>
          </a:xfrm>
          <a:prstGeom prst="rect">
            <a:avLst/>
          </a:prstGeom>
          <a:ln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185760" y="6140520"/>
            <a:ext cx="5132160" cy="121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1" lang="sr-Latn-RS" sz="2400" spc="-1" strike="noStrike">
                <a:solidFill>
                  <a:srgbClr val="000000"/>
                </a:solidFill>
                <a:latin typeface="Harlow Solid Italic"/>
              </a:rPr>
              <a:t>Umjetnik</a:t>
            </a:r>
            <a:r>
              <a:rPr b="1" lang="sr-Latn-RS" sz="2400" spc="-7" strike="noStrike">
                <a:solidFill>
                  <a:srgbClr val="000000"/>
                </a:solidFill>
                <a:latin typeface="Harlow Solid Italic"/>
              </a:rPr>
              <a:t> </a:t>
            </a:r>
            <a:r>
              <a:rPr b="1" lang="sr-Latn-RS" sz="2400" spc="-1" strike="noStrike">
                <a:solidFill>
                  <a:srgbClr val="000000"/>
                </a:solidFill>
                <a:latin typeface="Harlow Solid Italic"/>
              </a:rPr>
              <a:t>20.st.</a:t>
            </a:r>
            <a:endParaRPr b="0" lang="hr-HR" sz="2400" spc="-1" strike="noStrike"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856"/>
              </a:spcBef>
            </a:pPr>
            <a:r>
              <a:rPr b="1" lang="sr-Latn-RS" sz="2400" spc="77" strike="noStrike">
                <a:solidFill>
                  <a:srgbClr val="000000"/>
                </a:solidFill>
                <a:latin typeface="Harlow Solid Italic"/>
              </a:rPr>
              <a:t>On</a:t>
            </a:r>
            <a:r>
              <a:rPr b="1" lang="sr-Latn-RS" sz="2400" spc="-1" strike="noStrike">
                <a:solidFill>
                  <a:srgbClr val="000000"/>
                </a:solidFill>
                <a:latin typeface="Harlow Solid Italic"/>
              </a:rPr>
              <a:t> </a:t>
            </a:r>
            <a:r>
              <a:rPr b="1" lang="sr-Latn-RS" sz="2400" spc="12" strike="noStrike">
                <a:solidFill>
                  <a:srgbClr val="000000"/>
                </a:solidFill>
                <a:latin typeface="Harlow Solid Italic"/>
              </a:rPr>
              <a:t>je</a:t>
            </a:r>
            <a:r>
              <a:rPr b="1" lang="sr-Latn-RS" sz="2400" spc="4" strike="noStrike">
                <a:solidFill>
                  <a:srgbClr val="000000"/>
                </a:solidFill>
                <a:latin typeface="Harlow Solid Italic"/>
              </a:rPr>
              <a:t> </a:t>
            </a:r>
            <a:r>
              <a:rPr b="1" lang="sr-Latn-RS" sz="2400" spc="49" strike="noStrike">
                <a:solidFill>
                  <a:srgbClr val="000000"/>
                </a:solidFill>
                <a:latin typeface="Harlow Solid Italic"/>
              </a:rPr>
              <a:t>bio</a:t>
            </a:r>
            <a:r>
              <a:rPr b="1" lang="sr-Latn-RS" sz="2400" spc="4" strike="noStrike">
                <a:solidFill>
                  <a:srgbClr val="000000"/>
                </a:solidFill>
                <a:latin typeface="Harlow Solid Italic"/>
              </a:rPr>
              <a:t> </a:t>
            </a:r>
            <a:r>
              <a:rPr b="1" lang="sr-Latn-RS" sz="2400" spc="29" strike="noStrike">
                <a:solidFill>
                  <a:srgbClr val="000000"/>
                </a:solidFill>
                <a:latin typeface="Harlow Solid Italic"/>
              </a:rPr>
              <a:t>š</a:t>
            </a:r>
            <a:r>
              <a:rPr b="1" lang="sr-Latn-RS" sz="2400" spc="29" strike="noStrike">
                <a:solidFill>
                  <a:srgbClr val="000000"/>
                </a:solidFill>
                <a:latin typeface="Harlow Solid Italic"/>
              </a:rPr>
              <a:t>panjolski</a:t>
            </a:r>
            <a:r>
              <a:rPr b="1" lang="sr-Latn-RS" sz="2400" spc="-1" strike="noStrike">
                <a:solidFill>
                  <a:srgbClr val="000000"/>
                </a:solidFill>
                <a:latin typeface="Harlow Solid Italic"/>
              </a:rPr>
              <a:t> </a:t>
            </a:r>
            <a:r>
              <a:rPr b="1" lang="sr-Latn-RS" sz="2400" spc="29" strike="noStrike">
                <a:solidFill>
                  <a:srgbClr val="000000"/>
                </a:solidFill>
                <a:latin typeface="Harlow Solid Italic"/>
              </a:rPr>
              <a:t>slikar,</a:t>
            </a:r>
            <a:r>
              <a:rPr b="1" lang="sr-Latn-RS" sz="2400" spc="4" strike="noStrike">
                <a:solidFill>
                  <a:srgbClr val="000000"/>
                </a:solidFill>
                <a:latin typeface="Harlow Solid Italic"/>
              </a:rPr>
              <a:t> </a:t>
            </a:r>
            <a:r>
              <a:rPr b="1" lang="sr-Latn-RS" sz="2400" spc="49" strike="noStrike">
                <a:solidFill>
                  <a:srgbClr val="000000"/>
                </a:solidFill>
                <a:latin typeface="Harlow Solid Italic"/>
              </a:rPr>
              <a:t>suosniva</a:t>
            </a:r>
            <a:r>
              <a:rPr b="1" lang="sr-Latn-RS" sz="2400" spc="49" strike="noStrike">
                <a:solidFill>
                  <a:srgbClr val="000000"/>
                </a:solidFill>
                <a:latin typeface="Harlow Solid Italic"/>
              </a:rPr>
              <a:t>č</a:t>
            </a:r>
            <a:r>
              <a:rPr b="1" lang="sr-Latn-RS" sz="2400" spc="-86" strike="noStrike">
                <a:solidFill>
                  <a:srgbClr val="000000"/>
                </a:solidFill>
                <a:latin typeface="Harlow Solid Italic"/>
              </a:rPr>
              <a:t> </a:t>
            </a:r>
            <a:r>
              <a:rPr b="1" lang="sr-Latn-RS" sz="2400" spc="49" strike="noStrike">
                <a:solidFill>
                  <a:srgbClr val="000000"/>
                </a:solidFill>
                <a:latin typeface="Harlow Solid Italic"/>
              </a:rPr>
              <a:t>kubizma.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00"/>
            </a:gs>
            <a:gs pos="100000">
              <a:srgbClr val="cad9eb"/>
            </a:gs>
          </a:gsLst>
          <a:path path="circle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393840" y="196920"/>
            <a:ext cx="10058040" cy="268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sr-Latn-RS" sz="2400" spc="-7" strike="noStrike">
                <a:solidFill>
                  <a:srgbClr val="0070c0"/>
                </a:solidFill>
                <a:latin typeface="Arial"/>
              </a:rPr>
              <a:t>Djetinjstvo</a:t>
            </a:r>
            <a:endParaRPr b="0" lang="hr-HR" sz="2400" spc="-1" strike="noStrike">
              <a:latin typeface="Arial"/>
            </a:endParaRPr>
          </a:p>
          <a:p>
            <a:pPr marL="12600">
              <a:lnSpc>
                <a:spcPct val="125000"/>
              </a:lnSpc>
              <a:spcBef>
                <a:spcPts val="584"/>
              </a:spcBef>
            </a:pPr>
            <a:r>
              <a:rPr b="0" lang="sr-Latn-RS" sz="2400" spc="43" strike="noStrike">
                <a:solidFill>
                  <a:srgbClr val="000000"/>
                </a:solidFill>
                <a:latin typeface="Arial"/>
              </a:rPr>
              <a:t>Kada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72" strike="noStrike">
                <a:solidFill>
                  <a:srgbClr val="000000"/>
                </a:solidFill>
                <a:latin typeface="Arial"/>
              </a:rPr>
              <a:t>se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49" strike="noStrike">
                <a:solidFill>
                  <a:srgbClr val="000000"/>
                </a:solidFill>
                <a:latin typeface="Arial"/>
              </a:rPr>
              <a:t>rodio,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52" strike="noStrike">
                <a:solidFill>
                  <a:srgbClr val="000000"/>
                </a:solidFill>
                <a:latin typeface="Arial"/>
              </a:rPr>
              <a:t>Picasso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29" strike="noStrike">
                <a:solidFill>
                  <a:srgbClr val="000000"/>
                </a:solidFill>
                <a:latin typeface="Arial"/>
              </a:rPr>
              <a:t>nije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69" strike="noStrike">
                <a:solidFill>
                  <a:srgbClr val="000000"/>
                </a:solidFill>
                <a:latin typeface="Arial"/>
              </a:rPr>
              <a:t>mogao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38" strike="noStrike">
                <a:solidFill>
                  <a:srgbClr val="000000"/>
                </a:solidFill>
                <a:latin typeface="Arial"/>
              </a:rPr>
              <a:t>disati.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29" strike="noStrike">
                <a:solidFill>
                  <a:srgbClr val="000000"/>
                </a:solidFill>
                <a:latin typeface="Arial"/>
              </a:rPr>
              <a:t>Pomislili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72" strike="noStrike">
                <a:solidFill>
                  <a:srgbClr val="000000"/>
                </a:solidFill>
                <a:latin typeface="Arial"/>
              </a:rPr>
              <a:t>su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72" strike="noStrike">
                <a:solidFill>
                  <a:srgbClr val="000000"/>
                </a:solidFill>
                <a:latin typeface="Arial"/>
              </a:rPr>
              <a:t>da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je </a:t>
            </a:r>
            <a:r>
              <a:rPr b="0" lang="sr-Latn-RS" sz="2400" spc="69" strike="noStrike">
                <a:solidFill>
                  <a:srgbClr val="000000"/>
                </a:solidFill>
                <a:latin typeface="Arial"/>
              </a:rPr>
              <a:t>mrtav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-7" strike="noStrike">
                <a:solidFill>
                  <a:srgbClr val="000000"/>
                </a:solidFill>
                <a:latin typeface="Arial"/>
              </a:rPr>
              <a:t>.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43" strike="noStrike">
                <a:solidFill>
                  <a:srgbClr val="000000"/>
                </a:solidFill>
                <a:latin typeface="Arial"/>
              </a:rPr>
              <a:t>Spasio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52" strike="noStrike">
                <a:solidFill>
                  <a:srgbClr val="000000"/>
                </a:solidFill>
                <a:latin typeface="Arial"/>
              </a:rPr>
              <a:t>ga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je </a:t>
            </a:r>
            <a:r>
              <a:rPr b="0" lang="sr-Latn-RS" sz="2400" spc="38" strike="noStrike">
                <a:solidFill>
                  <a:srgbClr val="000000"/>
                </a:solidFill>
                <a:latin typeface="Arial"/>
              </a:rPr>
              <a:t>njegov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29" strike="noStrike">
                <a:solidFill>
                  <a:srgbClr val="000000"/>
                </a:solidFill>
                <a:latin typeface="Arial"/>
              </a:rPr>
              <a:t>ujak  </a:t>
            </a:r>
            <a:r>
              <a:rPr b="0" lang="sr-Latn-RS" sz="2400" spc="43" strike="noStrike">
                <a:solidFill>
                  <a:srgbClr val="000000"/>
                </a:solidFill>
                <a:latin typeface="Arial"/>
              </a:rPr>
              <a:t>Salvador 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koji 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je </a:t>
            </a:r>
            <a:r>
              <a:rPr b="0" lang="sr-Latn-RS" sz="2400" spc="49" strike="noStrike">
                <a:solidFill>
                  <a:srgbClr val="000000"/>
                </a:solidFill>
                <a:latin typeface="Arial"/>
              </a:rPr>
              <a:t>bio</a:t>
            </a:r>
            <a:r>
              <a:rPr b="0" lang="sr-Latn-RS" sz="2400" spc="-3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liječnik.</a:t>
            </a:r>
            <a:endParaRPr b="0" lang="hr-HR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69"/>
              </a:spcBef>
            </a:pPr>
            <a:r>
              <a:rPr b="0" lang="sr-Latn-RS" sz="2400" spc="29" strike="noStrike">
                <a:solidFill>
                  <a:srgbClr val="000000"/>
                </a:solidFill>
                <a:latin typeface="Arial"/>
              </a:rPr>
              <a:t>Njegov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72" strike="noStrike">
                <a:solidFill>
                  <a:srgbClr val="000000"/>
                </a:solidFill>
                <a:latin typeface="Arial"/>
              </a:rPr>
              <a:t>otac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je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52" strike="noStrike">
                <a:solidFill>
                  <a:srgbClr val="000000"/>
                </a:solidFill>
                <a:latin typeface="Arial"/>
              </a:rPr>
              <a:t>također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49" strike="noStrike">
                <a:solidFill>
                  <a:srgbClr val="000000"/>
                </a:solidFill>
                <a:latin typeface="Arial"/>
              </a:rPr>
              <a:t>bio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43" strike="noStrike">
                <a:solidFill>
                  <a:srgbClr val="000000"/>
                </a:solidFill>
                <a:latin typeface="Arial"/>
              </a:rPr>
              <a:t>umjetnik.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77" strike="noStrike">
                <a:solidFill>
                  <a:srgbClr val="000000"/>
                </a:solidFill>
                <a:latin typeface="Arial"/>
              </a:rPr>
              <a:t>On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52" strike="noStrike">
                <a:solidFill>
                  <a:srgbClr val="000000"/>
                </a:solidFill>
                <a:latin typeface="Arial"/>
              </a:rPr>
              <a:t>ga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je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58" strike="noStrike">
                <a:solidFill>
                  <a:srgbClr val="000000"/>
                </a:solidFill>
                <a:latin typeface="Arial"/>
              </a:rPr>
              <a:t>obrazovao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77" strike="noStrike">
                <a:solidFill>
                  <a:srgbClr val="000000"/>
                </a:solidFill>
                <a:latin typeface="Arial"/>
              </a:rPr>
              <a:t>od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-41" strike="noStrike">
                <a:solidFill>
                  <a:srgbClr val="000000"/>
                </a:solidFill>
                <a:latin typeface="Arial"/>
              </a:rPr>
              <a:t>7.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52" strike="noStrike">
                <a:solidFill>
                  <a:srgbClr val="000000"/>
                </a:solidFill>
                <a:latin typeface="Arial"/>
              </a:rPr>
              <a:t>godine.</a:t>
            </a:r>
            <a:endParaRPr b="0" lang="hr-HR" sz="2400" spc="-1" strike="noStrike">
              <a:latin typeface="Arial"/>
            </a:endParaRPr>
          </a:p>
          <a:p>
            <a:pPr marL="12600">
              <a:lnSpc>
                <a:spcPct val="125000"/>
              </a:lnSpc>
            </a:pPr>
            <a:r>
              <a:rPr b="0" lang="sr-Latn-RS" sz="2400" spc="52" strike="noStrike">
                <a:solidFill>
                  <a:srgbClr val="000000"/>
                </a:solidFill>
                <a:latin typeface="Arial"/>
              </a:rPr>
              <a:t>Prvu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je </a:t>
            </a:r>
            <a:r>
              <a:rPr b="0" lang="sr-Latn-RS" sz="2400" spc="38" strike="noStrike">
                <a:solidFill>
                  <a:srgbClr val="000000"/>
                </a:solidFill>
                <a:latin typeface="Arial"/>
              </a:rPr>
              <a:t>izložbu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52" strike="noStrike">
                <a:solidFill>
                  <a:srgbClr val="000000"/>
                </a:solidFill>
                <a:latin typeface="Arial"/>
              </a:rPr>
              <a:t>Picasso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58" strike="noStrike">
                <a:solidFill>
                  <a:srgbClr val="000000"/>
                </a:solidFill>
                <a:latin typeface="Arial"/>
              </a:rPr>
              <a:t>imao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63" strike="noStrike">
                <a:solidFill>
                  <a:srgbClr val="000000"/>
                </a:solidFill>
                <a:latin typeface="Arial"/>
              </a:rPr>
              <a:t>sa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72" strike="noStrike">
                <a:solidFill>
                  <a:srgbClr val="000000"/>
                </a:solidFill>
                <a:latin typeface="Arial"/>
              </a:rPr>
              <a:t>samo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-41" strike="noStrike">
                <a:solidFill>
                  <a:srgbClr val="000000"/>
                </a:solidFill>
                <a:latin typeface="Arial"/>
              </a:rPr>
              <a:t>13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58" strike="noStrike">
                <a:solidFill>
                  <a:srgbClr val="000000"/>
                </a:solidFill>
                <a:latin typeface="Arial"/>
              </a:rPr>
              <a:t>godina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83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32" strike="noStrike">
                <a:solidFill>
                  <a:srgbClr val="000000"/>
                </a:solidFill>
                <a:latin typeface="Arial"/>
              </a:rPr>
              <a:t>stražnjoj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49" strike="noStrike">
                <a:solidFill>
                  <a:srgbClr val="000000"/>
                </a:solidFill>
                <a:latin typeface="Arial"/>
              </a:rPr>
              <a:t>prostoriji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58" strike="noStrike">
                <a:solidFill>
                  <a:srgbClr val="000000"/>
                </a:solidFill>
                <a:latin typeface="Arial"/>
              </a:rPr>
              <a:t>jedne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58" strike="noStrike">
                <a:solidFill>
                  <a:srgbClr val="000000"/>
                </a:solidFill>
                <a:latin typeface="Arial"/>
              </a:rPr>
              <a:t>trgovine  </a:t>
            </a:r>
            <a:r>
              <a:rPr b="0" lang="sr-Latn-RS" sz="2400" spc="43" strike="noStrike">
                <a:solidFill>
                  <a:srgbClr val="000000"/>
                </a:solidFill>
                <a:latin typeface="Arial"/>
              </a:rPr>
              <a:t>kišobranima.</a:t>
            </a:r>
            <a:r>
              <a:rPr b="0" lang="sr-Latn-RS" sz="2400" spc="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43" strike="noStrike">
                <a:solidFill>
                  <a:srgbClr val="000000"/>
                </a:solidFill>
                <a:latin typeface="Arial"/>
              </a:rPr>
              <a:t>Prva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94" strike="noStrike">
                <a:solidFill>
                  <a:srgbClr val="000000"/>
                </a:solidFill>
                <a:latin typeface="Arial"/>
              </a:rPr>
              <a:t>mu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72" strike="noStrike">
                <a:solidFill>
                  <a:srgbClr val="000000"/>
                </a:solidFill>
                <a:latin typeface="Arial"/>
              </a:rPr>
              <a:t>se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29" strike="noStrike">
                <a:solidFill>
                  <a:srgbClr val="000000"/>
                </a:solidFill>
                <a:latin typeface="Arial"/>
              </a:rPr>
              <a:t>slika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32" strike="noStrike">
                <a:solidFill>
                  <a:srgbClr val="000000"/>
                </a:solidFill>
                <a:latin typeface="Arial"/>
              </a:rPr>
              <a:t>zvala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-15" strike="noStrike">
                <a:solidFill>
                  <a:srgbClr val="000000"/>
                </a:solidFill>
                <a:latin typeface="Arial"/>
              </a:rPr>
              <a:t>'Picador' </a:t>
            </a:r>
            <a:r>
              <a:rPr b="0" lang="sr-Latn-RS" sz="2400" spc="-7" strike="noStrike">
                <a:solidFill>
                  <a:srgbClr val="000000"/>
                </a:solidFill>
                <a:latin typeface="Arial"/>
              </a:rPr>
              <a:t>.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96" name="Slika 2" descr=""/>
          <p:cNvPicPr/>
          <p:nvPr/>
        </p:nvPicPr>
        <p:blipFill>
          <a:blip r:embed="rId1"/>
          <a:stretch/>
        </p:blipFill>
        <p:spPr>
          <a:xfrm>
            <a:off x="4737240" y="2910240"/>
            <a:ext cx="3395160" cy="4431960"/>
          </a:xfrm>
          <a:prstGeom prst="rect">
            <a:avLst/>
          </a:prstGeom>
          <a:ln>
            <a:noFill/>
          </a:ln>
        </p:spPr>
      </p:pic>
      <p:pic>
        <p:nvPicPr>
          <p:cNvPr id="97" name="Slika 3" descr=""/>
          <p:cNvPicPr/>
          <p:nvPr/>
        </p:nvPicPr>
        <p:blipFill>
          <a:blip r:embed="rId2"/>
          <a:stretch/>
        </p:blipFill>
        <p:spPr>
          <a:xfrm rot="19966800">
            <a:off x="513720" y="5167080"/>
            <a:ext cx="3669840" cy="141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6600"/>
            </a:gs>
            <a:gs pos="100000">
              <a:srgbClr val="cad9eb"/>
            </a:gs>
          </a:gsLst>
          <a:path path="circle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393840" y="501480"/>
            <a:ext cx="10134360" cy="228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sr-Latn-RS" sz="2400" spc="-7" strike="noStrike">
                <a:solidFill>
                  <a:srgbClr val="ff0000"/>
                </a:solidFill>
                <a:latin typeface="Arial"/>
              </a:rPr>
              <a:t>Školovanje</a:t>
            </a:r>
            <a:endParaRPr b="0" lang="hr-HR" sz="2400" spc="-1" strike="noStrike">
              <a:latin typeface="Arial"/>
            </a:endParaRPr>
          </a:p>
          <a:p>
            <a:pPr marL="12600">
              <a:lnSpc>
                <a:spcPct val="125000"/>
              </a:lnSpc>
              <a:spcBef>
                <a:spcPts val="584"/>
              </a:spcBef>
            </a:pPr>
            <a:r>
              <a:rPr b="0" lang="sr-Latn-RS" sz="2400" spc="32" strike="noStrike">
                <a:solidFill>
                  <a:srgbClr val="000000"/>
                </a:solidFill>
                <a:latin typeface="Arial"/>
              </a:rPr>
              <a:t>Sa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-32" strike="noStrike">
                <a:solidFill>
                  <a:srgbClr val="000000"/>
                </a:solidFill>
                <a:latin typeface="Arial"/>
              </a:rPr>
              <a:t>16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18" strike="noStrike">
                <a:solidFill>
                  <a:srgbClr val="000000"/>
                </a:solidFill>
                <a:latin typeface="Arial"/>
              </a:rPr>
              <a:t>g.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58" strike="noStrike">
                <a:solidFill>
                  <a:srgbClr val="000000"/>
                </a:solidFill>
                <a:latin typeface="Arial"/>
              </a:rPr>
              <a:t>upisao</a:t>
            </a:r>
            <a:r>
              <a:rPr b="0" lang="sr-Latn-RS" sz="2400" spc="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je </a:t>
            </a:r>
            <a:r>
              <a:rPr b="0" lang="sr-Latn-RS" sz="2400" spc="38" strike="noStrike">
                <a:solidFill>
                  <a:srgbClr val="000000"/>
                </a:solidFill>
                <a:latin typeface="Arial"/>
              </a:rPr>
              <a:t>likovnu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43" strike="noStrike">
                <a:solidFill>
                  <a:srgbClr val="000000"/>
                </a:solidFill>
                <a:latin typeface="Arial"/>
              </a:rPr>
              <a:t>akademiju.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52" strike="noStrike">
                <a:solidFill>
                  <a:srgbClr val="000000"/>
                </a:solidFill>
                <a:latin typeface="Arial"/>
              </a:rPr>
              <a:t>Picasso</a:t>
            </a:r>
            <a:r>
              <a:rPr b="0" lang="sr-Latn-RS" sz="2400" spc="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29" strike="noStrike">
                <a:solidFill>
                  <a:srgbClr val="000000"/>
                </a:solidFill>
                <a:latin typeface="Arial"/>
              </a:rPr>
              <a:t>nije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69" strike="noStrike">
                <a:solidFill>
                  <a:srgbClr val="000000"/>
                </a:solidFill>
                <a:latin typeface="Arial"/>
              </a:rPr>
              <a:t>mogao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49" strike="noStrike">
                <a:solidFill>
                  <a:srgbClr val="000000"/>
                </a:solidFill>
                <a:latin typeface="Arial"/>
              </a:rPr>
              <a:t>podnijeti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49" strike="noStrike">
                <a:solidFill>
                  <a:srgbClr val="000000"/>
                </a:solidFill>
                <a:latin typeface="Arial"/>
              </a:rPr>
              <a:t>disciplinu</a:t>
            </a:r>
            <a:r>
              <a:rPr b="0" lang="sr-Latn-RS" sz="2400" spc="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58" strike="noStrike">
                <a:solidFill>
                  <a:srgbClr val="000000"/>
                </a:solidFill>
                <a:latin typeface="Arial"/>
              </a:rPr>
              <a:t>zbog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69" strike="noStrike">
                <a:solidFill>
                  <a:srgbClr val="000000"/>
                </a:solidFill>
                <a:latin typeface="Arial"/>
              </a:rPr>
              <a:t>toga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je</a:t>
            </a:r>
            <a:r>
              <a:rPr b="0" lang="sr-Latn-RS" sz="2400" spc="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63" strike="noStrike">
                <a:solidFill>
                  <a:srgbClr val="000000"/>
                </a:solidFill>
                <a:latin typeface="Arial"/>
              </a:rPr>
              <a:t>često </a:t>
            </a:r>
            <a:r>
              <a:rPr b="0" lang="sr-Latn-RS" sz="2400" spc="49" strike="noStrike">
                <a:solidFill>
                  <a:srgbClr val="000000"/>
                </a:solidFill>
                <a:latin typeface="Arial"/>
              </a:rPr>
              <a:t>bio</a:t>
            </a:r>
            <a:r>
              <a:rPr b="0" lang="sr-Latn-RS" sz="2400" spc="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29" strike="noStrike">
                <a:solidFill>
                  <a:srgbClr val="000000"/>
                </a:solidFill>
                <a:latin typeface="Arial"/>
              </a:rPr>
              <a:t>kažnjavan.</a:t>
            </a:r>
            <a:endParaRPr b="0" lang="hr-HR" sz="2400" spc="-1" strike="noStrike">
              <a:latin typeface="Arial"/>
            </a:endParaRPr>
          </a:p>
          <a:p>
            <a:pPr marL="12600">
              <a:lnSpc>
                <a:spcPct val="125000"/>
              </a:lnSpc>
            </a:pPr>
            <a:r>
              <a:rPr b="0" lang="sr-Latn-RS" sz="2400" spc="43" strike="noStrike">
                <a:solidFill>
                  <a:srgbClr val="000000"/>
                </a:solidFill>
                <a:latin typeface="Arial"/>
              </a:rPr>
              <a:t>Odlazi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83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38" strike="noStrike">
                <a:solidFill>
                  <a:srgbClr val="000000"/>
                </a:solidFill>
                <a:latin typeface="Arial"/>
              </a:rPr>
              <a:t>Pariz.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29" strike="noStrike">
                <a:solidFill>
                  <a:srgbClr val="000000"/>
                </a:solidFill>
                <a:latin typeface="Arial"/>
              </a:rPr>
              <a:t>Kako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je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49" strike="noStrike">
                <a:solidFill>
                  <a:srgbClr val="000000"/>
                </a:solidFill>
                <a:latin typeface="Arial"/>
              </a:rPr>
              <a:t>bio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49" strike="noStrike">
                <a:solidFill>
                  <a:srgbClr val="000000"/>
                </a:solidFill>
                <a:latin typeface="Arial"/>
              </a:rPr>
              <a:t>siromašan,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77" strike="noStrike">
                <a:solidFill>
                  <a:srgbClr val="000000"/>
                </a:solidFill>
                <a:latin typeface="Arial"/>
              </a:rPr>
              <a:t>morao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je </a:t>
            </a:r>
            <a:r>
              <a:rPr b="0" lang="sr-Latn-RS" sz="2400" spc="43" strike="noStrike">
                <a:solidFill>
                  <a:srgbClr val="000000"/>
                </a:solidFill>
                <a:latin typeface="Arial"/>
              </a:rPr>
              <a:t>zapaliti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43" strike="noStrike">
                <a:solidFill>
                  <a:srgbClr val="000000"/>
                </a:solidFill>
                <a:latin typeface="Arial"/>
              </a:rPr>
              <a:t>nekoliko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29" strike="noStrike">
                <a:solidFill>
                  <a:srgbClr val="000000"/>
                </a:solidFill>
                <a:latin typeface="Arial"/>
              </a:rPr>
              <a:t>svojih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63" strike="noStrike">
                <a:solidFill>
                  <a:srgbClr val="000000"/>
                </a:solidFill>
                <a:latin typeface="Arial"/>
              </a:rPr>
              <a:t>platna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hr-HR" sz="2400" spc="43" strike="noStrike">
                <a:solidFill>
                  <a:srgbClr val="000000"/>
                </a:solidFill>
                <a:latin typeface="Arial"/>
              </a:rPr>
              <a:t>da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32" strike="noStrike">
                <a:solidFill>
                  <a:srgbClr val="000000"/>
                </a:solidFill>
                <a:latin typeface="Arial"/>
              </a:rPr>
              <a:t>bi</a:t>
            </a:r>
            <a:r>
              <a:rPr b="0" lang="sr-Latn-RS" sz="24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72" strike="noStrike">
                <a:solidFill>
                  <a:srgbClr val="000000"/>
                </a:solidFill>
                <a:latin typeface="Arial"/>
              </a:rPr>
              <a:t>se </a:t>
            </a:r>
            <a:r>
              <a:rPr b="0" lang="sr-Latn-RS" sz="2400" spc="32" strike="noStrike">
                <a:solidFill>
                  <a:srgbClr val="000000"/>
                </a:solidFill>
                <a:latin typeface="Arial"/>
              </a:rPr>
              <a:t>ugrijao. </a:t>
            </a:r>
            <a:r>
              <a:rPr b="0" lang="sr-Latn-RS" sz="2400" spc="4" strike="noStrike">
                <a:solidFill>
                  <a:srgbClr val="000000"/>
                </a:solidFill>
                <a:latin typeface="Arial"/>
              </a:rPr>
              <a:t>Bio 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je </a:t>
            </a:r>
            <a:r>
              <a:rPr b="0" lang="sr-Latn-RS" sz="2400" spc="63" strike="noStrike">
                <a:solidFill>
                  <a:srgbClr val="000000"/>
                </a:solidFill>
                <a:latin typeface="Arial"/>
              </a:rPr>
              <a:t>depresivan </a:t>
            </a:r>
            <a:r>
              <a:rPr b="0" lang="sr-Latn-RS" sz="24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0" lang="sr-Latn-RS" sz="2400" spc="32" strike="noStrike">
                <a:solidFill>
                  <a:srgbClr val="000000"/>
                </a:solidFill>
                <a:latin typeface="Arial"/>
              </a:rPr>
              <a:t>psihički </a:t>
            </a:r>
            <a:r>
              <a:rPr b="0" lang="sr-Latn-RS" sz="2400" spc="12" strike="noStrike">
                <a:solidFill>
                  <a:srgbClr val="000000"/>
                </a:solidFill>
                <a:latin typeface="Arial"/>
              </a:rPr>
              <a:t>je</a:t>
            </a:r>
            <a:r>
              <a:rPr b="0" lang="sr-Latn-RS" sz="2400" spc="-9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2400" spc="38" strike="noStrike">
                <a:solidFill>
                  <a:srgbClr val="000000"/>
                </a:solidFill>
                <a:latin typeface="Arial"/>
              </a:rPr>
              <a:t>obolio.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99" name="Slika 2" descr=""/>
          <p:cNvPicPr/>
          <p:nvPr/>
        </p:nvPicPr>
        <p:blipFill>
          <a:blip r:embed="rId1"/>
          <a:stretch/>
        </p:blipFill>
        <p:spPr>
          <a:xfrm>
            <a:off x="1308240" y="2814480"/>
            <a:ext cx="3258720" cy="4458240"/>
          </a:xfrm>
          <a:prstGeom prst="rect">
            <a:avLst/>
          </a:prstGeom>
          <a:ln>
            <a:noFill/>
          </a:ln>
        </p:spPr>
      </p:pic>
      <p:pic>
        <p:nvPicPr>
          <p:cNvPr id="100" name="Slika 3" descr=""/>
          <p:cNvPicPr/>
          <p:nvPr/>
        </p:nvPicPr>
        <p:blipFill>
          <a:blip r:embed="rId2"/>
          <a:stretch/>
        </p:blipFill>
        <p:spPr>
          <a:xfrm rot="19966800">
            <a:off x="5580720" y="4006080"/>
            <a:ext cx="3669840" cy="141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66ff33"/>
            </a:gs>
            <a:gs pos="100000">
              <a:srgbClr val="cad9eb"/>
            </a:gs>
          </a:gsLst>
          <a:path path="circle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65240" y="120600"/>
            <a:ext cx="10167120" cy="349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sr-Latn-RS" sz="2400" spc="-7" strike="noStrike">
                <a:solidFill>
                  <a:srgbClr val="66ff33"/>
                </a:solidFill>
                <a:latin typeface="Arial"/>
              </a:rPr>
              <a:t>Stvaralaštvo</a:t>
            </a:r>
            <a:endParaRPr b="0" lang="hr-HR" sz="2400" spc="-1" strike="noStrike">
              <a:latin typeface="Arial"/>
            </a:endParaRPr>
          </a:p>
          <a:p>
            <a:pPr marL="12600">
              <a:lnSpc>
                <a:spcPct val="125000"/>
              </a:lnSpc>
              <a:spcBef>
                <a:spcPts val="584"/>
              </a:spcBef>
            </a:pPr>
            <a:r>
              <a:rPr b="1" lang="sr-Latn-RS" sz="1600" spc="-55" strike="noStrike">
                <a:solidFill>
                  <a:srgbClr val="000000"/>
                </a:solidFill>
                <a:latin typeface="Arial"/>
              </a:rPr>
              <a:t>1.)</a:t>
            </a:r>
            <a:r>
              <a:rPr b="1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sr-Latn-RS" sz="1600" spc="63" strike="noStrike">
                <a:solidFill>
                  <a:srgbClr val="000000"/>
                </a:solidFill>
                <a:latin typeface="Arial"/>
              </a:rPr>
              <a:t>Modro</a:t>
            </a:r>
            <a:r>
              <a:rPr b="1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sr-Latn-RS" sz="1600" spc="38" strike="noStrike">
                <a:solidFill>
                  <a:srgbClr val="000000"/>
                </a:solidFill>
                <a:latin typeface="Arial"/>
              </a:rPr>
              <a:t>razdoblje:</a:t>
            </a:r>
            <a:r>
              <a:rPr b="1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2" strike="noStrike">
                <a:solidFill>
                  <a:srgbClr val="000000"/>
                </a:solidFill>
                <a:latin typeface="Arial"/>
              </a:rPr>
              <a:t>različiti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2" strike="noStrike">
                <a:solidFill>
                  <a:srgbClr val="000000"/>
                </a:solidFill>
                <a:latin typeface="Arial"/>
              </a:rPr>
              <a:t>oblici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83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8" strike="noStrike">
                <a:solidFill>
                  <a:srgbClr val="000000"/>
                </a:solidFill>
                <a:latin typeface="Arial"/>
              </a:rPr>
              <a:t>plavim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bojama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(likovi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18" strike="noStrike">
                <a:solidFill>
                  <a:srgbClr val="000000"/>
                </a:solidFill>
                <a:latin typeface="Arial"/>
              </a:rPr>
              <a:t>ljudi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137" strike="noStrike">
                <a:solidFill>
                  <a:srgbClr val="000000"/>
                </a:solidFill>
                <a:latin typeface="Arial"/>
              </a:rPr>
              <a:t>-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29" strike="noStrike">
                <a:solidFill>
                  <a:srgbClr val="000000"/>
                </a:solidFill>
                <a:latin typeface="Arial"/>
              </a:rPr>
              <a:t>slijepci,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8" strike="noStrike">
                <a:solidFill>
                  <a:srgbClr val="000000"/>
                </a:solidFill>
                <a:latin typeface="Arial"/>
              </a:rPr>
              <a:t>alkoholičari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-12" strike="noStrike">
                <a:solidFill>
                  <a:srgbClr val="000000"/>
                </a:solidFill>
                <a:latin typeface="Arial"/>
              </a:rPr>
              <a:t>...);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72" strike="noStrike">
                <a:solidFill>
                  <a:srgbClr val="000000"/>
                </a:solidFill>
                <a:latin typeface="Arial"/>
              </a:rPr>
              <a:t>strah  </a:t>
            </a:r>
            <a:r>
              <a:rPr b="0" lang="sr-Latn-RS" sz="1600" spc="77" strike="noStrike">
                <a:solidFill>
                  <a:srgbClr val="000000"/>
                </a:solidFill>
                <a:latin typeface="Arial"/>
              </a:rPr>
              <a:t>od </a:t>
            </a:r>
            <a:r>
              <a:rPr b="0" lang="sr-Latn-RS" sz="1600" spc="58" strike="noStrike">
                <a:solidFill>
                  <a:srgbClr val="000000"/>
                </a:solidFill>
                <a:latin typeface="Arial"/>
              </a:rPr>
              <a:t>smrti, </a:t>
            </a:r>
            <a:r>
              <a:rPr b="0" lang="sr-Latn-RS" sz="1600" spc="49" strike="noStrike">
                <a:solidFill>
                  <a:srgbClr val="000000"/>
                </a:solidFill>
                <a:latin typeface="Arial"/>
              </a:rPr>
              <a:t>siromaštv</a:t>
            </a:r>
            <a:r>
              <a:rPr b="0" lang="hr-HR" sz="1600" spc="49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sr-Latn-RS" sz="1600" spc="4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sr-Latn-RS" sz="1600" spc="-15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hr-HR" sz="1600" spc="-15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bolesti.</a:t>
            </a:r>
            <a:endParaRPr b="0" lang="hr-HR" sz="1600" spc="-1" strike="noStrike">
              <a:latin typeface="Arial"/>
            </a:endParaRPr>
          </a:p>
          <a:p>
            <a:pPr marL="12600">
              <a:lnSpc>
                <a:spcPct val="125000"/>
              </a:lnSpc>
            </a:pPr>
            <a:r>
              <a:rPr b="1" lang="sr-Latn-RS" sz="1600" spc="-1" strike="noStrike">
                <a:solidFill>
                  <a:srgbClr val="000000"/>
                </a:solidFill>
                <a:latin typeface="Arial"/>
              </a:rPr>
              <a:t>2.) </a:t>
            </a:r>
            <a:r>
              <a:rPr b="1" lang="sr-Latn-RS" sz="1600" spc="32" strike="noStrike">
                <a:solidFill>
                  <a:srgbClr val="000000"/>
                </a:solidFill>
                <a:latin typeface="Arial"/>
              </a:rPr>
              <a:t>Ružičasto </a:t>
            </a:r>
            <a:r>
              <a:rPr b="1" lang="sr-Latn-RS" sz="1600" spc="38" strike="noStrike">
                <a:solidFill>
                  <a:srgbClr val="000000"/>
                </a:solidFill>
                <a:latin typeface="Arial"/>
              </a:rPr>
              <a:t>razdoblje</a:t>
            </a:r>
            <a:r>
              <a:rPr b="0" lang="sr-Latn-RS" sz="1600" spc="38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0" lang="sr-Latn-RS" sz="1600" spc="32" strike="noStrike">
                <a:solidFill>
                  <a:srgbClr val="000000"/>
                </a:solidFill>
                <a:latin typeface="Arial"/>
              </a:rPr>
              <a:t>različiti oblici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ružičaste </a:t>
            </a:r>
            <a:r>
              <a:rPr b="0" lang="sr-Latn-RS" sz="16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0" lang="sr-Latn-RS" sz="1600" spc="69" strike="noStrike">
                <a:solidFill>
                  <a:srgbClr val="000000"/>
                </a:solidFill>
                <a:latin typeface="Arial"/>
              </a:rPr>
              <a:t>crvene 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boje </a:t>
            </a:r>
            <a:r>
              <a:rPr b="0" lang="sr-Latn-RS" sz="1600" spc="18" strike="noStrike">
                <a:solidFill>
                  <a:srgbClr val="000000"/>
                </a:solidFill>
                <a:latin typeface="Arial"/>
              </a:rPr>
              <a:t>(cirkus); </a:t>
            </a:r>
            <a:r>
              <a:rPr b="0" lang="sr-Latn-RS" sz="1600" spc="58" strike="noStrike">
                <a:solidFill>
                  <a:srgbClr val="000000"/>
                </a:solidFill>
                <a:latin typeface="Arial"/>
              </a:rPr>
              <a:t>sreća </a:t>
            </a:r>
            <a:r>
              <a:rPr b="0" lang="sr-Latn-RS" sz="1600" spc="83" strike="noStrike">
                <a:solidFill>
                  <a:srgbClr val="000000"/>
                </a:solidFill>
                <a:latin typeface="Arial"/>
              </a:rPr>
              <a:t>u </a:t>
            </a:r>
            <a:r>
              <a:rPr b="0" lang="sr-Latn-RS" sz="1600" spc="77" strike="noStrike">
                <a:solidFill>
                  <a:srgbClr val="000000"/>
                </a:solidFill>
                <a:latin typeface="Arial"/>
              </a:rPr>
              <a:t>osobnom </a:t>
            </a:r>
            <a:r>
              <a:rPr b="0" lang="sr-Latn-RS" sz="1600" spc="29" strike="noStrike">
                <a:solidFill>
                  <a:srgbClr val="000000"/>
                </a:solidFill>
                <a:latin typeface="Arial"/>
              </a:rPr>
              <a:t>životu. </a:t>
            </a:r>
            <a:endParaRPr b="0" lang="hr-HR" sz="1600" spc="-1" strike="noStrike">
              <a:latin typeface="Arial"/>
            </a:endParaRPr>
          </a:p>
          <a:p>
            <a:pPr marL="12600">
              <a:lnSpc>
                <a:spcPct val="125000"/>
              </a:lnSpc>
            </a:pPr>
            <a:r>
              <a:rPr b="1" lang="sr-Latn-RS" sz="1600" spc="4" strike="noStrike">
                <a:solidFill>
                  <a:srgbClr val="000000"/>
                </a:solidFill>
                <a:latin typeface="Arial"/>
              </a:rPr>
              <a:t>3.) </a:t>
            </a:r>
            <a:r>
              <a:rPr b="1" lang="sr-Latn-RS" sz="1600" spc="38" strike="noStrike">
                <a:solidFill>
                  <a:srgbClr val="000000"/>
                </a:solidFill>
                <a:latin typeface="Arial"/>
              </a:rPr>
              <a:t>Kubizam</a:t>
            </a:r>
            <a:r>
              <a:rPr b="0" lang="sr-Latn-RS" sz="1600" spc="38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0" lang="sr-Latn-RS" sz="1600" spc="29" strike="noStrike">
                <a:solidFill>
                  <a:srgbClr val="000000"/>
                </a:solidFill>
                <a:latin typeface="Arial"/>
              </a:rPr>
              <a:t>slika </a:t>
            </a:r>
            <a:r>
              <a:rPr b="0" lang="sr-Latn-RS" sz="1600" spc="49" strike="noStrike">
                <a:solidFill>
                  <a:srgbClr val="000000"/>
                </a:solidFill>
                <a:latin typeface="Arial"/>
              </a:rPr>
              <a:t>složena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kao </a:t>
            </a:r>
            <a:r>
              <a:rPr b="0" lang="sr-Latn-RS" sz="1600" spc="77" strike="noStrike">
                <a:solidFill>
                  <a:srgbClr val="000000"/>
                </a:solidFill>
                <a:latin typeface="Arial"/>
              </a:rPr>
              <a:t>od 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pomiješanih </a:t>
            </a:r>
            <a:r>
              <a:rPr b="0" lang="sr-Latn-RS" sz="1600" spc="24" strike="noStrike">
                <a:solidFill>
                  <a:srgbClr val="000000"/>
                </a:solidFill>
                <a:latin typeface="Arial"/>
              </a:rPr>
              <a:t>dijelova;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kao </a:t>
            </a:r>
            <a:r>
              <a:rPr b="0" lang="sr-Latn-RS" sz="1600" spc="72" strike="noStrike">
                <a:solidFill>
                  <a:srgbClr val="000000"/>
                </a:solidFill>
                <a:latin typeface="Arial"/>
              </a:rPr>
              <a:t>da 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je </a:t>
            </a:r>
            <a:r>
              <a:rPr b="0" lang="sr-Latn-RS" sz="1600" spc="63" strike="noStrike">
                <a:solidFill>
                  <a:srgbClr val="000000"/>
                </a:solidFill>
                <a:latin typeface="Arial"/>
              </a:rPr>
              <a:t>pokazana </a:t>
            </a:r>
            <a:r>
              <a:rPr b="0" lang="sr-Latn-RS" sz="1600" spc="83" strike="noStrike">
                <a:solidFill>
                  <a:srgbClr val="000000"/>
                </a:solidFill>
                <a:latin typeface="Arial"/>
              </a:rPr>
              <a:t>u </a:t>
            </a:r>
            <a:r>
              <a:rPr b="0" lang="sr-Latn-RS" sz="1600" spc="49" strike="noStrike">
                <a:solidFill>
                  <a:srgbClr val="000000"/>
                </a:solidFill>
                <a:latin typeface="Arial"/>
              </a:rPr>
              <a:t>„razbijenom  </a:t>
            </a:r>
            <a:r>
              <a:rPr b="0" lang="sr-Latn-RS" sz="1600" spc="18" strike="noStrike">
                <a:solidFill>
                  <a:srgbClr val="000000"/>
                </a:solidFill>
                <a:latin typeface="Arial"/>
              </a:rPr>
              <a:t>zrcalu“.</a:t>
            </a:r>
            <a:endParaRPr b="0" lang="hr-HR" sz="1600" spc="-1" strike="noStrike">
              <a:latin typeface="Arial"/>
            </a:endParaRPr>
          </a:p>
          <a:p>
            <a:pPr marL="12600">
              <a:lnSpc>
                <a:spcPct val="125000"/>
              </a:lnSpc>
            </a:pPr>
            <a:r>
              <a:rPr b="0" i="1" lang="sr-Latn-RS" sz="1600" spc="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i="1" lang="hr-HR" sz="1600" spc="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i="1" lang="hr-HR" sz="1600" spc="18" strike="noStrike">
                <a:solidFill>
                  <a:srgbClr val="000000"/>
                </a:solidFill>
                <a:latin typeface="Arial"/>
              </a:rPr>
              <a:t>(Gospođice iz Aviqnone)</a:t>
            </a:r>
            <a:r>
              <a:rPr b="0" i="1" lang="hr-HR" sz="1600" spc="-72" strike="noStrike">
                <a:solidFill>
                  <a:srgbClr val="000000"/>
                </a:solidFill>
                <a:latin typeface="Arial"/>
              </a:rPr>
              <a:t>.</a:t>
            </a:r>
            <a:endParaRPr b="0" lang="hr-HR" sz="1600" spc="-1" strike="noStrike">
              <a:latin typeface="Arial"/>
            </a:endParaRPr>
          </a:p>
          <a:p>
            <a:pPr marL="12600">
              <a:lnSpc>
                <a:spcPct val="125000"/>
              </a:lnSpc>
            </a:pPr>
            <a:r>
              <a:rPr b="0" i="1" lang="sr-Latn-RS" sz="1600" spc="-7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Picasso zajedno </a:t>
            </a:r>
            <a:r>
              <a:rPr b="0" lang="sr-Latn-RS" sz="1600" spc="63" strike="noStrike">
                <a:solidFill>
                  <a:srgbClr val="000000"/>
                </a:solidFill>
                <a:latin typeface="Arial"/>
              </a:rPr>
              <a:t>s </a:t>
            </a:r>
            <a:r>
              <a:rPr b="0" lang="sr-Latn-RS" sz="1600" spc="58" strike="noStrike">
                <a:solidFill>
                  <a:srgbClr val="000000"/>
                </a:solidFill>
                <a:latin typeface="Arial"/>
              </a:rPr>
              <a:t>francuskim 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slika</a:t>
            </a:r>
            <a:r>
              <a:rPr b="0" lang="hr-HR" sz="1600" spc="43" strike="noStrike">
                <a:solidFill>
                  <a:srgbClr val="000000"/>
                </a:solidFill>
                <a:latin typeface="Arial"/>
              </a:rPr>
              <a:t>rom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8" strike="noStrike">
                <a:solidFill>
                  <a:srgbClr val="000000"/>
                </a:solidFill>
                <a:latin typeface="Arial"/>
              </a:rPr>
              <a:t>Braquom </a:t>
            </a:r>
            <a:r>
              <a:rPr b="0" lang="sr-Latn-RS" sz="1600" spc="29" strike="noStrike">
                <a:solidFill>
                  <a:srgbClr val="000000"/>
                </a:solidFill>
                <a:latin typeface="Arial"/>
              </a:rPr>
              <a:t>slika krajolik </a:t>
            </a:r>
            <a:r>
              <a:rPr b="0" lang="sr-Latn-RS" sz="1600" spc="83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stilu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koji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72" strike="noStrike">
                <a:solidFill>
                  <a:srgbClr val="000000"/>
                </a:solidFill>
                <a:latin typeface="Arial"/>
              </a:rPr>
              <a:t>su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8" strike="noStrike">
                <a:solidFill>
                  <a:srgbClr val="000000"/>
                </a:solidFill>
                <a:latin typeface="Arial"/>
              </a:rPr>
              <a:t>kasnije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kritičari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2" strike="noStrike">
                <a:solidFill>
                  <a:srgbClr val="000000"/>
                </a:solidFill>
                <a:latin typeface="Arial"/>
              </a:rPr>
              <a:t>nazvali</a:t>
            </a:r>
            <a:r>
              <a:rPr b="0" lang="sr-Latn-RS" sz="1600" spc="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24" strike="noStrike">
                <a:solidFill>
                  <a:srgbClr val="000000"/>
                </a:solidFill>
                <a:latin typeface="Arial"/>
              </a:rPr>
              <a:t>„kockastim”.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24" strike="noStrike">
                <a:solidFill>
                  <a:srgbClr val="000000"/>
                </a:solidFill>
                <a:latin typeface="Arial"/>
              </a:rPr>
              <a:t>To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je </a:t>
            </a:r>
            <a:r>
              <a:rPr b="0" lang="sr-Latn-RS" sz="1600" spc="49" strike="noStrike">
                <a:solidFill>
                  <a:srgbClr val="000000"/>
                </a:solidFill>
                <a:latin typeface="Arial"/>
              </a:rPr>
              <a:t>dovelo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77" strike="noStrike">
                <a:solidFill>
                  <a:srgbClr val="000000"/>
                </a:solidFill>
                <a:latin typeface="Arial"/>
              </a:rPr>
              <a:t>do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naziva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stila</a:t>
            </a:r>
            <a:r>
              <a:rPr b="0" lang="sr-Latn-RS" sz="1600" spc="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137" strike="noStrike">
                <a:solidFill>
                  <a:srgbClr val="000000"/>
                </a:solidFill>
                <a:latin typeface="Arial"/>
              </a:rPr>
              <a:t>-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sr-Latn-RS" sz="1600" spc="-21" strike="noStrike">
                <a:solidFill>
                  <a:srgbClr val="000000"/>
                </a:solidFill>
                <a:latin typeface="Arial"/>
              </a:rPr>
              <a:t>kubizam.</a:t>
            </a:r>
            <a:r>
              <a:rPr b="1" i="1" lang="sr-Latn-RS" sz="1600" spc="-12" strike="noStrike">
                <a:solidFill>
                  <a:srgbClr val="000000"/>
                </a:solidFill>
                <a:latin typeface="Arial"/>
              </a:rPr>
              <a:t> </a:t>
            </a:r>
            <a:endParaRPr b="0" lang="hr-HR" sz="1600" spc="-1" strike="noStrike">
              <a:latin typeface="Arial"/>
            </a:endParaRPr>
          </a:p>
          <a:p>
            <a:pPr marL="12600">
              <a:lnSpc>
                <a:spcPct val="125000"/>
              </a:lnSpc>
              <a:spcBef>
                <a:spcPts val="6"/>
              </a:spcBef>
            </a:pPr>
            <a:r>
              <a:rPr b="0" lang="sr-Latn-RS" sz="1600" spc="4" strike="noStrike">
                <a:solidFill>
                  <a:srgbClr val="000000"/>
                </a:solidFill>
                <a:latin typeface="Arial"/>
              </a:rPr>
              <a:t>'Akt, </a:t>
            </a:r>
            <a:r>
              <a:rPr b="0" lang="sr-Latn-RS" sz="1600" spc="63" strike="noStrike">
                <a:solidFill>
                  <a:srgbClr val="000000"/>
                </a:solidFill>
                <a:latin typeface="Arial"/>
              </a:rPr>
              <a:t>zeleno </a:t>
            </a:r>
            <a:r>
              <a:rPr b="0" lang="sr-Latn-RS" sz="1600" spc="4" strike="noStrike">
                <a:solidFill>
                  <a:srgbClr val="000000"/>
                </a:solidFill>
                <a:latin typeface="Arial"/>
              </a:rPr>
              <a:t>lišće </a:t>
            </a:r>
            <a:r>
              <a:rPr b="0" lang="sr-Latn-RS" sz="16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poprsje' </a:t>
            </a:r>
            <a:r>
              <a:rPr b="0" lang="sr-Latn-RS" sz="1600" spc="-7" strike="noStrike">
                <a:solidFill>
                  <a:srgbClr val="000000"/>
                </a:solidFill>
                <a:latin typeface="Arial"/>
              </a:rPr>
              <a:t>(1932.) 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koji </a:t>
            </a:r>
            <a:r>
              <a:rPr b="0" lang="sr-Latn-RS" sz="1600" spc="49" strike="noStrike">
                <a:solidFill>
                  <a:srgbClr val="000000"/>
                </a:solidFill>
                <a:latin typeface="Arial"/>
              </a:rPr>
              <a:t>prikazuje 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njegovu </a:t>
            </a:r>
            <a:r>
              <a:rPr b="0" lang="sr-Latn-RS" sz="1600" spc="38" strike="noStrike">
                <a:solidFill>
                  <a:srgbClr val="000000"/>
                </a:solidFill>
                <a:latin typeface="Arial"/>
              </a:rPr>
              <a:t>ljubavnicu </a:t>
            </a:r>
            <a:r>
              <a:rPr b="0" lang="sr-Latn-RS" sz="1600" spc="63" strike="noStrike">
                <a:solidFill>
                  <a:srgbClr val="000000"/>
                </a:solidFill>
                <a:latin typeface="Arial"/>
              </a:rPr>
              <a:t>Marie-Therese</a:t>
            </a:r>
            <a:r>
              <a:rPr b="0" lang="sr-Latn-RS" sz="1600" spc="-8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8" strike="noStrike">
                <a:solidFill>
                  <a:srgbClr val="000000"/>
                </a:solidFill>
                <a:latin typeface="Arial"/>
              </a:rPr>
              <a:t>Walter,  </a:t>
            </a:r>
            <a:r>
              <a:rPr b="0" lang="sr-Latn-RS" sz="1600" spc="58" strike="noStrike">
                <a:solidFill>
                  <a:srgbClr val="000000"/>
                </a:solidFill>
                <a:latin typeface="Arial"/>
              </a:rPr>
              <a:t>postala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je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2" strike="noStrike">
                <a:solidFill>
                  <a:srgbClr val="000000"/>
                </a:solidFill>
                <a:latin typeface="Arial"/>
              </a:rPr>
              <a:t>najskuplja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29" strike="noStrike">
                <a:solidFill>
                  <a:srgbClr val="000000"/>
                </a:solidFill>
                <a:latin typeface="Arial"/>
              </a:rPr>
              <a:t>slika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72" strike="noStrike">
                <a:solidFill>
                  <a:srgbClr val="000000"/>
                </a:solidFill>
                <a:latin typeface="Arial"/>
              </a:rPr>
              <a:t>prodana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77" strike="noStrike">
                <a:solidFill>
                  <a:srgbClr val="000000"/>
                </a:solidFill>
                <a:latin typeface="Arial"/>
              </a:rPr>
              <a:t>na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dražbi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8" strike="noStrike">
                <a:solidFill>
                  <a:srgbClr val="000000"/>
                </a:solidFill>
                <a:latin typeface="Arial"/>
              </a:rPr>
              <a:t>za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106,5 </a:t>
            </a:r>
            <a:r>
              <a:rPr b="0" lang="sr-Latn-RS" sz="1600" spc="32" strike="noStrike">
                <a:solidFill>
                  <a:srgbClr val="000000"/>
                </a:solidFill>
                <a:latin typeface="Arial"/>
              </a:rPr>
              <a:t>milijuna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9" strike="noStrike">
                <a:solidFill>
                  <a:srgbClr val="000000"/>
                </a:solidFill>
                <a:latin typeface="Arial"/>
              </a:rPr>
              <a:t>dolara.</a:t>
            </a:r>
            <a:r>
              <a:rPr b="0" lang="hr-HR" sz="1600" spc="9" strike="noStrike">
                <a:solidFill>
                  <a:srgbClr val="000000"/>
                </a:solidFill>
                <a:latin typeface="Arial"/>
              </a:rPr>
              <a:t> Velika  </a:t>
            </a:r>
            <a:r>
              <a:rPr b="0" lang="hr-HR" sz="1600" spc="32" strike="noStrike">
                <a:solidFill>
                  <a:srgbClr val="000000"/>
                </a:solidFill>
                <a:latin typeface="Arial"/>
              </a:rPr>
              <a:t>izložba</a:t>
            </a:r>
            <a:r>
              <a:rPr b="0" lang="hr-HR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hr-HR" sz="1600" spc="38" strike="noStrike">
                <a:solidFill>
                  <a:srgbClr val="000000"/>
                </a:solidFill>
                <a:latin typeface="Arial"/>
              </a:rPr>
              <a:t>njegovih</a:t>
            </a:r>
            <a:r>
              <a:rPr b="0" lang="hr-HR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hr-HR" sz="1600" spc="32" strike="noStrike">
                <a:solidFill>
                  <a:srgbClr val="000000"/>
                </a:solidFill>
                <a:latin typeface="Arial"/>
              </a:rPr>
              <a:t>djela</a:t>
            </a:r>
            <a:r>
              <a:rPr b="0" lang="hr-HR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hr-HR" sz="1600" spc="63" strike="noStrike">
                <a:solidFill>
                  <a:srgbClr val="000000"/>
                </a:solidFill>
                <a:latin typeface="Arial"/>
              </a:rPr>
              <a:t>održana</a:t>
            </a:r>
            <a:r>
              <a:rPr b="0" lang="hr-HR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hr-HR" sz="1600" spc="12" strike="noStrike">
                <a:solidFill>
                  <a:srgbClr val="000000"/>
                </a:solidFill>
                <a:latin typeface="Arial"/>
              </a:rPr>
              <a:t>je</a:t>
            </a:r>
            <a:r>
              <a:rPr b="0" lang="hr-HR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hr-HR" sz="1600" spc="12" strike="noStrike">
                <a:solidFill>
                  <a:srgbClr val="000000"/>
                </a:solidFill>
                <a:latin typeface="Arial"/>
              </a:rPr>
              <a:t>1980.</a:t>
            </a:r>
            <a:r>
              <a:rPr b="0" lang="hr-HR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hr-HR" sz="1600" spc="49" strike="noStrike">
                <a:solidFill>
                  <a:srgbClr val="000000"/>
                </a:solidFill>
                <a:latin typeface="Arial"/>
              </a:rPr>
              <a:t>god.</a:t>
            </a:r>
            <a:r>
              <a:rPr b="0" lang="hr-HR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hr-HR" sz="1600" spc="83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hr-HR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hr-HR" sz="1600" spc="43" strike="noStrike">
                <a:solidFill>
                  <a:srgbClr val="000000"/>
                </a:solidFill>
                <a:latin typeface="Arial"/>
              </a:rPr>
              <a:t>Muzeju</a:t>
            </a:r>
            <a:r>
              <a:rPr b="0" lang="hr-HR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hr-HR" sz="1600" spc="89" strike="noStrike">
                <a:solidFill>
                  <a:srgbClr val="000000"/>
                </a:solidFill>
                <a:latin typeface="Arial"/>
              </a:rPr>
              <a:t>moderne</a:t>
            </a:r>
            <a:r>
              <a:rPr b="0" lang="hr-HR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hr-HR" sz="1600" spc="63" strike="noStrike">
                <a:solidFill>
                  <a:srgbClr val="000000"/>
                </a:solidFill>
                <a:latin typeface="Arial"/>
              </a:rPr>
              <a:t>umjetnosti</a:t>
            </a:r>
            <a:r>
              <a:rPr b="0" lang="hr-HR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hr-HR" sz="1600" spc="83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hr-HR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hr-HR" sz="1600" spc="58" strike="noStrike">
                <a:solidFill>
                  <a:srgbClr val="000000"/>
                </a:solidFill>
                <a:latin typeface="Arial"/>
              </a:rPr>
              <a:t>New</a:t>
            </a:r>
            <a:r>
              <a:rPr b="0" lang="hr-HR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hr-HR" sz="1600" spc="18" strike="noStrike">
                <a:solidFill>
                  <a:srgbClr val="000000"/>
                </a:solidFill>
                <a:latin typeface="Arial"/>
              </a:rPr>
              <a:t>Yorku.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622440" y="3665520"/>
            <a:ext cx="4343040" cy="36064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3"/>
          <p:cNvSpPr/>
          <p:nvPr/>
        </p:nvSpPr>
        <p:spPr>
          <a:xfrm>
            <a:off x="5423040" y="3657600"/>
            <a:ext cx="3657240" cy="3614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33cc"/>
            </a:gs>
            <a:gs pos="100000">
              <a:srgbClr val="cad9eb"/>
            </a:gs>
          </a:gsLst>
          <a:path path="rect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393840" y="272880"/>
            <a:ext cx="10210320" cy="13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sr-Latn-RS" sz="1600" spc="-7" strike="noStrike">
                <a:solidFill>
                  <a:srgbClr val="ff33cc"/>
                </a:solidFill>
                <a:latin typeface="Arial"/>
              </a:rPr>
              <a:t>Brak, djeca,život</a:t>
            </a:r>
            <a:endParaRPr b="0" lang="hr-HR" sz="1600" spc="-1" strike="noStrike">
              <a:latin typeface="Arial"/>
            </a:endParaRPr>
          </a:p>
          <a:p>
            <a:pPr marL="12600">
              <a:lnSpc>
                <a:spcPct val="125000"/>
              </a:lnSpc>
              <a:spcBef>
                <a:spcPts val="584"/>
              </a:spcBef>
            </a:pPr>
            <a:r>
              <a:rPr b="0" lang="sr-Latn-RS" sz="1800" spc="32" strike="noStrike">
                <a:solidFill>
                  <a:srgbClr val="000000"/>
                </a:solidFill>
                <a:latin typeface="Arial"/>
              </a:rPr>
              <a:t>Ženio</a:t>
            </a:r>
            <a:r>
              <a:rPr b="0" lang="sr-Latn-RS" sz="1800" spc="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72" strike="noStrike">
                <a:solidFill>
                  <a:srgbClr val="000000"/>
                </a:solidFill>
                <a:latin typeface="Arial"/>
              </a:rPr>
              <a:t>se</a:t>
            </a:r>
            <a:r>
              <a:rPr b="0" lang="sr-Latn-RS" sz="1800" spc="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43" strike="noStrike">
                <a:solidFill>
                  <a:srgbClr val="000000"/>
                </a:solidFill>
                <a:latin typeface="Arial"/>
              </a:rPr>
              <a:t>dva</a:t>
            </a:r>
            <a:r>
              <a:rPr b="0" lang="sr-Latn-RS" sz="1800" spc="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77" strike="noStrike">
                <a:solidFill>
                  <a:srgbClr val="000000"/>
                </a:solidFill>
                <a:latin typeface="Arial"/>
              </a:rPr>
              <a:t>puta</a:t>
            </a:r>
            <a:r>
              <a:rPr b="0" lang="hr-HR" sz="1800" spc="77" strike="noStrike">
                <a:solidFill>
                  <a:srgbClr val="000000"/>
                </a:solidFill>
                <a:latin typeface="Arial"/>
              </a:rPr>
              <a:t>.</a:t>
            </a:r>
            <a:r>
              <a:rPr b="0" lang="sr-Latn-RS" sz="1800" spc="52" strike="noStrike">
                <a:solidFill>
                  <a:srgbClr val="000000"/>
                </a:solidFill>
                <a:latin typeface="Arial"/>
              </a:rPr>
              <a:t>Imao</a:t>
            </a:r>
            <a:r>
              <a:rPr b="0" lang="sr-Latn-RS" sz="1800" spc="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12" strike="noStrike">
                <a:solidFill>
                  <a:srgbClr val="000000"/>
                </a:solidFill>
                <a:latin typeface="Arial"/>
              </a:rPr>
              <a:t>je</a:t>
            </a:r>
            <a:r>
              <a:rPr b="0" lang="sr-Latn-RS" sz="1800" spc="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58" strike="noStrike">
                <a:solidFill>
                  <a:srgbClr val="000000"/>
                </a:solidFill>
                <a:latin typeface="Arial"/>
              </a:rPr>
              <a:t>četvero</a:t>
            </a:r>
            <a:r>
              <a:rPr b="0" lang="sr-Latn-RS" sz="1800" spc="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43" strike="noStrike">
                <a:solidFill>
                  <a:srgbClr val="000000"/>
                </a:solidFill>
                <a:latin typeface="Arial"/>
              </a:rPr>
              <a:t>djece</a:t>
            </a:r>
            <a:r>
              <a:rPr b="0" lang="hr-HR" sz="1800" spc="43" strike="noStrike">
                <a:solidFill>
                  <a:srgbClr val="000000"/>
                </a:solidFill>
                <a:latin typeface="Arial"/>
              </a:rPr>
              <a:t>. P</a:t>
            </a:r>
            <a:r>
              <a:rPr b="0" lang="sr-Latn-RS" sz="1800" spc="43" strike="noStrike">
                <a:solidFill>
                  <a:srgbClr val="000000"/>
                </a:solidFill>
                <a:latin typeface="Arial"/>
              </a:rPr>
              <a:t>osljednje</a:t>
            </a:r>
            <a:r>
              <a:rPr b="0" lang="sr-Latn-RS" sz="1800" spc="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38" strike="noStrike">
                <a:solidFill>
                  <a:srgbClr val="000000"/>
                </a:solidFill>
                <a:latin typeface="Arial"/>
              </a:rPr>
              <a:t>dijete,</a:t>
            </a:r>
            <a:r>
              <a:rPr b="0" lang="sr-Latn-RS" sz="1800" spc="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43" strike="noStrike">
                <a:solidFill>
                  <a:srgbClr val="000000"/>
                </a:solidFill>
                <a:latin typeface="Arial"/>
              </a:rPr>
              <a:t>Paloma,</a:t>
            </a:r>
            <a:r>
              <a:rPr b="0" lang="hr-HR" sz="1800" spc="4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63" strike="noStrike">
                <a:solidFill>
                  <a:srgbClr val="000000"/>
                </a:solidFill>
                <a:latin typeface="Arial"/>
              </a:rPr>
              <a:t>rođeno</a:t>
            </a:r>
            <a:r>
              <a:rPr b="0" lang="sr-Latn-RS" sz="1800" spc="-15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12" strike="noStrike">
                <a:solidFill>
                  <a:srgbClr val="000000"/>
                </a:solidFill>
                <a:latin typeface="Arial"/>
              </a:rPr>
              <a:t>je </a:t>
            </a:r>
            <a:r>
              <a:rPr b="0" lang="sr-Latn-RS" sz="1800" spc="58" strike="noStrike">
                <a:solidFill>
                  <a:srgbClr val="000000"/>
                </a:solidFill>
                <a:latin typeface="Arial"/>
              </a:rPr>
              <a:t>kada </a:t>
            </a:r>
            <a:r>
              <a:rPr b="0" lang="sr-Latn-RS" sz="1800" spc="12" strike="noStrike">
                <a:solidFill>
                  <a:srgbClr val="000000"/>
                </a:solidFill>
                <a:latin typeface="Arial"/>
              </a:rPr>
              <a:t>je </a:t>
            </a:r>
            <a:r>
              <a:rPr b="0" lang="sr-Latn-RS" sz="1800" spc="58" strike="noStrike">
                <a:solidFill>
                  <a:srgbClr val="000000"/>
                </a:solidFill>
                <a:latin typeface="Arial"/>
              </a:rPr>
              <a:t>imao 68 </a:t>
            </a:r>
            <a:r>
              <a:rPr b="0" lang="sr-Latn-RS" sz="1800" spc="49" strike="noStrike">
                <a:solidFill>
                  <a:srgbClr val="000000"/>
                </a:solidFill>
                <a:latin typeface="Arial"/>
              </a:rPr>
              <a:t>godina.</a:t>
            </a:r>
            <a:r>
              <a:rPr b="0" lang="hr-HR" sz="1800" spc="4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43" strike="noStrike">
                <a:solidFill>
                  <a:srgbClr val="000000"/>
                </a:solidFill>
                <a:latin typeface="Arial"/>
              </a:rPr>
              <a:t>Do</a:t>
            </a:r>
            <a:r>
              <a:rPr b="0" lang="sr-Latn-RS" sz="18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32" strike="noStrike">
                <a:solidFill>
                  <a:srgbClr val="000000"/>
                </a:solidFill>
                <a:latin typeface="Arial"/>
              </a:rPr>
              <a:t>kraja</a:t>
            </a:r>
            <a:r>
              <a:rPr b="0" lang="sr-Latn-RS" sz="18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32" strike="noStrike">
                <a:solidFill>
                  <a:srgbClr val="000000"/>
                </a:solidFill>
                <a:latin typeface="Arial"/>
              </a:rPr>
              <a:t>života</a:t>
            </a:r>
            <a:r>
              <a:rPr b="0" lang="sr-Latn-RS" sz="18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9" strike="noStrike">
                <a:solidFill>
                  <a:srgbClr val="000000"/>
                </a:solidFill>
                <a:latin typeface="Arial"/>
              </a:rPr>
              <a:t>živio</a:t>
            </a:r>
            <a:r>
              <a:rPr b="0" lang="sr-Latn-RS" sz="1800" spc="12" strike="noStrike">
                <a:solidFill>
                  <a:srgbClr val="000000"/>
                </a:solidFill>
                <a:latin typeface="Arial"/>
              </a:rPr>
              <a:t> je</a:t>
            </a:r>
            <a:r>
              <a:rPr b="0" lang="sr-Latn-RS" sz="18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83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sr-Latn-RS" sz="18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49" strike="noStrike">
                <a:solidFill>
                  <a:srgbClr val="000000"/>
                </a:solidFill>
                <a:latin typeface="Arial"/>
              </a:rPr>
              <a:t>Francuskoj</a:t>
            </a:r>
            <a:r>
              <a:rPr b="0" lang="sr-Latn-RS" sz="18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38" strike="noStrike">
                <a:solidFill>
                  <a:srgbClr val="000000"/>
                </a:solidFill>
                <a:latin typeface="Arial"/>
              </a:rPr>
              <a:t>gdje</a:t>
            </a:r>
            <a:r>
              <a:rPr b="0" lang="sr-Latn-RS" sz="1800" spc="12" strike="noStrike">
                <a:solidFill>
                  <a:srgbClr val="000000"/>
                </a:solidFill>
                <a:latin typeface="Arial"/>
              </a:rPr>
              <a:t> je</a:t>
            </a:r>
            <a:r>
              <a:rPr b="0" lang="sr-Latn-RS" sz="18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sr-Latn-RS" sz="18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83" strike="noStrike">
                <a:solidFill>
                  <a:srgbClr val="000000"/>
                </a:solidFill>
                <a:latin typeface="Arial"/>
              </a:rPr>
              <a:t>umro</a:t>
            </a:r>
            <a:r>
              <a:rPr b="0" lang="sr-Latn-RS" sz="18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83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sr-Latn-RS" sz="18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29" strike="noStrike">
                <a:solidFill>
                  <a:srgbClr val="000000"/>
                </a:solidFill>
                <a:latin typeface="Arial"/>
              </a:rPr>
              <a:t>92.g.života</a:t>
            </a:r>
            <a:r>
              <a:rPr b="0" lang="sr-Latn-RS" sz="18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49" strike="noStrike">
                <a:solidFill>
                  <a:srgbClr val="000000"/>
                </a:solidFill>
                <a:latin typeface="Arial"/>
              </a:rPr>
              <a:t>(srce</a:t>
            </a:r>
            <a:r>
              <a:rPr b="0" lang="sr-Latn-RS" sz="18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94" strike="noStrike">
                <a:solidFill>
                  <a:srgbClr val="000000"/>
                </a:solidFill>
                <a:latin typeface="Arial"/>
              </a:rPr>
              <a:t>mu</a:t>
            </a:r>
            <a:r>
              <a:rPr b="0" lang="sr-Latn-RS" sz="1800" spc="12" strike="noStrike">
                <a:solidFill>
                  <a:srgbClr val="000000"/>
                </a:solidFill>
                <a:latin typeface="Arial"/>
              </a:rPr>
              <a:t> je </a:t>
            </a:r>
            <a:r>
              <a:rPr b="0" lang="sr-Latn-RS" sz="1800" spc="58" strike="noStrike">
                <a:solidFill>
                  <a:srgbClr val="000000"/>
                </a:solidFill>
                <a:latin typeface="Arial"/>
              </a:rPr>
              <a:t>stalo</a:t>
            </a:r>
            <a:r>
              <a:rPr b="0" lang="sr-Latn-RS" sz="18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hr-HR" sz="1800" spc="12" strike="noStrike">
                <a:solidFill>
                  <a:srgbClr val="000000"/>
                </a:solidFill>
                <a:latin typeface="Arial"/>
              </a:rPr>
              <a:t>kucati</a:t>
            </a:r>
            <a:r>
              <a:rPr b="0" lang="sr-Latn-RS" sz="18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58" strike="noStrike">
                <a:solidFill>
                  <a:srgbClr val="000000"/>
                </a:solidFill>
                <a:latin typeface="Arial"/>
              </a:rPr>
              <a:t>za  </a:t>
            </a:r>
            <a:r>
              <a:rPr b="0" lang="sr-Latn-RS" sz="1800" spc="43" strike="noStrike">
                <a:solidFill>
                  <a:srgbClr val="000000"/>
                </a:solidFill>
                <a:latin typeface="Arial"/>
              </a:rPr>
              <a:t>vrijeme </a:t>
            </a:r>
            <a:r>
              <a:rPr b="0" lang="sr-Latn-RS" sz="1800" spc="72" strike="noStrike">
                <a:solidFill>
                  <a:srgbClr val="000000"/>
                </a:solidFill>
                <a:latin typeface="Arial"/>
              </a:rPr>
              <a:t>napada</a:t>
            </a:r>
            <a:r>
              <a:rPr b="0" lang="sr-Latn-RS" sz="1800" spc="-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32" strike="noStrike">
                <a:solidFill>
                  <a:srgbClr val="000000"/>
                </a:solidFill>
                <a:latin typeface="Arial"/>
              </a:rPr>
              <a:t>gripe).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393840" y="1814400"/>
            <a:ext cx="10058040" cy="104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algn="just">
              <a:lnSpc>
                <a:spcPct val="125000"/>
              </a:lnSpc>
              <a:spcBef>
                <a:spcPts val="99"/>
              </a:spcBef>
            </a:pPr>
            <a:r>
              <a:rPr b="0" lang="sr-Latn-RS" sz="1800" spc="52" strike="noStrike">
                <a:solidFill>
                  <a:srgbClr val="000000"/>
                </a:solidFill>
                <a:latin typeface="Arial"/>
              </a:rPr>
              <a:t>Picasso </a:t>
            </a:r>
            <a:r>
              <a:rPr b="0" lang="sr-Latn-RS" sz="1800" spc="12" strike="noStrike">
                <a:solidFill>
                  <a:srgbClr val="000000"/>
                </a:solidFill>
                <a:latin typeface="Arial"/>
              </a:rPr>
              <a:t>je </a:t>
            </a:r>
            <a:r>
              <a:rPr b="0" lang="sr-Latn-RS" sz="1800" spc="72" strike="noStrike">
                <a:solidFill>
                  <a:srgbClr val="000000"/>
                </a:solidFill>
                <a:latin typeface="Arial"/>
              </a:rPr>
              <a:t>preminuo </a:t>
            </a:r>
            <a:r>
              <a:rPr b="0" lang="sr-Latn-RS" sz="1800" spc="58" strike="noStrike">
                <a:solidFill>
                  <a:srgbClr val="000000"/>
                </a:solidFill>
                <a:latin typeface="Arial"/>
              </a:rPr>
              <a:t>za </a:t>
            </a:r>
            <a:r>
              <a:rPr b="0" lang="sr-Latn-RS" sz="1800" spc="43" strike="noStrike">
                <a:solidFill>
                  <a:srgbClr val="000000"/>
                </a:solidFill>
                <a:latin typeface="Arial"/>
              </a:rPr>
              <a:t>vrijeme </a:t>
            </a:r>
            <a:r>
              <a:rPr b="0" lang="sr-Latn-RS" sz="1800" spc="52" strike="noStrike">
                <a:solidFill>
                  <a:srgbClr val="000000"/>
                </a:solidFill>
                <a:latin typeface="Arial"/>
              </a:rPr>
              <a:t>večere </a:t>
            </a:r>
            <a:r>
              <a:rPr b="0" lang="sr-Latn-RS" sz="1800" spc="63" strike="noStrike">
                <a:solidFill>
                  <a:srgbClr val="000000"/>
                </a:solidFill>
                <a:latin typeface="Arial"/>
              </a:rPr>
              <a:t>s </a:t>
            </a:r>
            <a:r>
              <a:rPr b="0" lang="sr-Latn-RS" sz="1800" spc="32" strike="noStrike">
                <a:solidFill>
                  <a:srgbClr val="000000"/>
                </a:solidFill>
                <a:latin typeface="Arial"/>
              </a:rPr>
              <a:t>prijateljima. </a:t>
            </a:r>
            <a:r>
              <a:rPr b="0" lang="sr-Latn-RS" sz="1800" spc="38" strike="noStrike">
                <a:solidFill>
                  <a:srgbClr val="000000"/>
                </a:solidFill>
                <a:latin typeface="Arial"/>
              </a:rPr>
              <a:t>Posljednje </a:t>
            </a:r>
            <a:r>
              <a:rPr b="0" lang="sr-Latn-RS" sz="1800" spc="72" strike="noStrike">
                <a:solidFill>
                  <a:srgbClr val="000000"/>
                </a:solidFill>
                <a:latin typeface="Arial"/>
              </a:rPr>
              <a:t>su </a:t>
            </a:r>
            <a:r>
              <a:rPr b="0" lang="sr-Latn-RS" sz="1800" spc="94" strike="noStrike">
                <a:solidFill>
                  <a:srgbClr val="000000"/>
                </a:solidFill>
                <a:latin typeface="Arial"/>
              </a:rPr>
              <a:t>mu </a:t>
            </a:r>
            <a:r>
              <a:rPr b="0" lang="sr-Latn-RS" sz="1800" spc="18" strike="noStrike">
                <a:solidFill>
                  <a:srgbClr val="000000"/>
                </a:solidFill>
                <a:latin typeface="Arial"/>
              </a:rPr>
              <a:t>riječi </a:t>
            </a:r>
            <a:r>
              <a:rPr b="0" lang="sr-Latn-RS" sz="1800" spc="24" strike="noStrike">
                <a:solidFill>
                  <a:srgbClr val="000000"/>
                </a:solidFill>
                <a:latin typeface="Arial"/>
              </a:rPr>
              <a:t>bile: </a:t>
            </a:r>
            <a:r>
              <a:rPr b="0" i="1" lang="sr-Latn-RS" sz="1800" spc="-1" strike="noStrike">
                <a:solidFill>
                  <a:srgbClr val="000000"/>
                </a:solidFill>
                <a:latin typeface="Arial"/>
              </a:rPr>
              <a:t>'Pijte za mene,</a:t>
            </a:r>
            <a:r>
              <a:rPr b="0" i="1" lang="hr-HR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i="1" lang="sr-Latn-RS" sz="1800" spc="4" strike="noStrike">
                <a:solidFill>
                  <a:srgbClr val="000000"/>
                </a:solidFill>
                <a:latin typeface="Arial"/>
              </a:rPr>
              <a:t>pijte </a:t>
            </a:r>
            <a:r>
              <a:rPr b="0" i="1" lang="sr-Latn-RS" sz="1800" spc="12" strike="noStrike">
                <a:solidFill>
                  <a:srgbClr val="000000"/>
                </a:solidFill>
                <a:latin typeface="Arial"/>
              </a:rPr>
              <a:t>u </a:t>
            </a:r>
            <a:r>
              <a:rPr b="0" i="1" lang="sr-Latn-RS" sz="1800" spc="-7" strike="noStrike">
                <a:solidFill>
                  <a:srgbClr val="000000"/>
                </a:solidFill>
                <a:latin typeface="Arial"/>
              </a:rPr>
              <a:t>moje </a:t>
            </a:r>
            <a:r>
              <a:rPr b="0" i="1" lang="sr-Latn-RS" sz="1800" spc="-12" strike="noStrike">
                <a:solidFill>
                  <a:srgbClr val="000000"/>
                </a:solidFill>
                <a:latin typeface="Arial"/>
              </a:rPr>
              <a:t>zdravlje, </a:t>
            </a:r>
            <a:r>
              <a:rPr b="0" i="1" lang="sr-Latn-RS" sz="1800" spc="-1" strike="noStrike">
                <a:solidFill>
                  <a:srgbClr val="000000"/>
                </a:solidFill>
                <a:latin typeface="Arial"/>
              </a:rPr>
              <a:t>jer </a:t>
            </a:r>
            <a:r>
              <a:rPr b="0" i="1" lang="sr-Latn-RS" sz="1800" spc="4" strike="noStrike">
                <a:solidFill>
                  <a:srgbClr val="000000"/>
                </a:solidFill>
                <a:latin typeface="Arial"/>
              </a:rPr>
              <a:t>znate </a:t>
            </a:r>
            <a:r>
              <a:rPr b="0" i="1" lang="sr-Latn-RS" sz="1800" spc="-26" strike="noStrike">
                <a:solidFill>
                  <a:srgbClr val="000000"/>
                </a:solidFill>
                <a:latin typeface="Arial"/>
              </a:rPr>
              <a:t>da </a:t>
            </a:r>
            <a:r>
              <a:rPr b="0" i="1" lang="sr-Latn-RS" sz="1800" spc="-12" strike="noStrike">
                <a:solidFill>
                  <a:srgbClr val="000000"/>
                </a:solidFill>
                <a:latin typeface="Arial"/>
              </a:rPr>
              <a:t>ja </a:t>
            </a:r>
            <a:r>
              <a:rPr b="0" i="1" lang="sr-Latn-RS" sz="1800" spc="-21" strike="noStrike">
                <a:solidFill>
                  <a:srgbClr val="000000"/>
                </a:solidFill>
                <a:latin typeface="Arial"/>
              </a:rPr>
              <a:t>više </a:t>
            </a:r>
            <a:r>
              <a:rPr b="0" i="1" lang="sr-Latn-RS" sz="1800" spc="-12" strike="noStrike">
                <a:solidFill>
                  <a:srgbClr val="000000"/>
                </a:solidFill>
                <a:latin typeface="Arial"/>
              </a:rPr>
              <a:t>sam </a:t>
            </a:r>
            <a:r>
              <a:rPr b="0" i="1" lang="sr-Latn-RS" sz="1800" spc="9" strike="noStrike">
                <a:solidFill>
                  <a:srgbClr val="000000"/>
                </a:solidFill>
                <a:latin typeface="Arial"/>
              </a:rPr>
              <a:t>ne </a:t>
            </a:r>
            <a:r>
              <a:rPr b="0" i="1" lang="sr-Latn-RS" sz="1800" spc="-35" strike="noStrike">
                <a:solidFill>
                  <a:srgbClr val="000000"/>
                </a:solidFill>
                <a:latin typeface="Arial"/>
              </a:rPr>
              <a:t>mogu'.</a:t>
            </a:r>
            <a:r>
              <a:rPr b="0" i="1" lang="sr-Latn-RS" sz="1800" spc="14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63" strike="noStrike">
                <a:solidFill>
                  <a:srgbClr val="000000"/>
                </a:solidFill>
                <a:latin typeface="Arial"/>
              </a:rPr>
              <a:t>Pokopan </a:t>
            </a:r>
            <a:r>
              <a:rPr b="0" lang="sr-Latn-RS" sz="1800" spc="12" strike="noStrike">
                <a:solidFill>
                  <a:srgbClr val="000000"/>
                </a:solidFill>
                <a:latin typeface="Arial"/>
              </a:rPr>
              <a:t>je </a:t>
            </a:r>
            <a:r>
              <a:rPr b="0" lang="sr-Latn-RS" sz="1800" spc="29" strike="noStrike">
                <a:solidFill>
                  <a:srgbClr val="000000"/>
                </a:solidFill>
                <a:latin typeface="Arial"/>
              </a:rPr>
              <a:t>kraj </a:t>
            </a:r>
            <a:r>
              <a:rPr b="0" lang="sr-Latn-RS" sz="1800" spc="58" strike="noStrike">
                <a:solidFill>
                  <a:srgbClr val="000000"/>
                </a:solidFill>
                <a:latin typeface="Arial"/>
              </a:rPr>
              <a:t>dvorca </a:t>
            </a:r>
            <a:r>
              <a:rPr b="0" lang="sr-Latn-RS" sz="1800" spc="83" strike="noStrike">
                <a:solidFill>
                  <a:srgbClr val="000000"/>
                </a:solidFill>
                <a:latin typeface="Arial"/>
              </a:rPr>
              <a:t>u </a:t>
            </a:r>
            <a:r>
              <a:rPr b="0" lang="sr-Latn-RS" sz="1800" spc="52" strike="noStrike">
                <a:solidFill>
                  <a:srgbClr val="000000"/>
                </a:solidFill>
                <a:latin typeface="Arial"/>
              </a:rPr>
              <a:t>Vauvenarguesu</a:t>
            </a:r>
            <a:r>
              <a:rPr b="0" lang="hr-HR" sz="1800" spc="52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0" lang="sr-Latn-RS" sz="1800" spc="77" strike="noStrike">
                <a:solidFill>
                  <a:srgbClr val="000000"/>
                </a:solidFill>
                <a:latin typeface="Arial"/>
              </a:rPr>
              <a:t>na </a:t>
            </a:r>
            <a:r>
              <a:rPr b="0" lang="sr-Latn-RS" sz="1800" spc="38" strike="noStrike">
                <a:solidFill>
                  <a:srgbClr val="000000"/>
                </a:solidFill>
                <a:latin typeface="Arial"/>
              </a:rPr>
              <a:t>jugu </a:t>
            </a:r>
            <a:r>
              <a:rPr b="0" lang="sr-Latn-RS" sz="1800" spc="58" strike="noStrike">
                <a:solidFill>
                  <a:srgbClr val="000000"/>
                </a:solidFill>
                <a:latin typeface="Arial"/>
              </a:rPr>
              <a:t>Francuske</a:t>
            </a:r>
            <a:r>
              <a:rPr b="0" lang="hr-HR" sz="1800" spc="58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0" lang="sr-Latn-RS" sz="1800" spc="5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9" strike="noStrike">
                <a:solidFill>
                  <a:srgbClr val="000000"/>
                </a:solidFill>
                <a:latin typeface="Arial"/>
              </a:rPr>
              <a:t>ko</a:t>
            </a:r>
            <a:r>
              <a:rPr b="0" lang="hr-HR" sz="1800" spc="9" strike="noStrike">
                <a:solidFill>
                  <a:srgbClr val="000000"/>
                </a:solidFill>
                <a:latin typeface="Arial"/>
              </a:rPr>
              <a:t>jeg je </a:t>
            </a:r>
            <a:r>
              <a:rPr b="0" lang="sr-Latn-RS" sz="1800" spc="52" strike="noStrike">
                <a:solidFill>
                  <a:srgbClr val="000000"/>
                </a:solidFill>
                <a:latin typeface="Arial"/>
              </a:rPr>
              <a:t>kupio</a:t>
            </a:r>
            <a:r>
              <a:rPr b="0" lang="sr-Latn-RS" sz="1800" spc="-15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800" spc="4" strike="noStrike">
                <a:solidFill>
                  <a:srgbClr val="000000"/>
                </a:solidFill>
                <a:latin typeface="Arial"/>
              </a:rPr>
              <a:t>1958.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7167240" y="4159080"/>
            <a:ext cx="2717640" cy="32011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4"/>
          <p:cNvSpPr/>
          <p:nvPr/>
        </p:nvSpPr>
        <p:spPr>
          <a:xfrm>
            <a:off x="401760" y="3116880"/>
            <a:ext cx="2590560" cy="30488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5"/>
          <p:cNvSpPr/>
          <p:nvPr/>
        </p:nvSpPr>
        <p:spPr>
          <a:xfrm>
            <a:off x="3594240" y="3549240"/>
            <a:ext cx="2971440" cy="33526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0000"/>
            </a:gs>
            <a:gs pos="100000">
              <a:srgbClr val="cad9eb"/>
            </a:gs>
          </a:gsLst>
          <a:path path="rect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393840" y="272880"/>
            <a:ext cx="9728280" cy="535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sr-Latn-RS" sz="1600" spc="-7" strike="noStrike">
                <a:solidFill>
                  <a:srgbClr val="000000"/>
                </a:solidFill>
                <a:latin typeface="Jokerman"/>
              </a:rPr>
              <a:t>ZANIMLJIVOSTI</a:t>
            </a:r>
            <a:endParaRPr b="0" lang="hr-HR" sz="1600" spc="-1" strike="noStrike">
              <a:latin typeface="Arial"/>
            </a:endParaRPr>
          </a:p>
          <a:p>
            <a:pPr marL="12600">
              <a:lnSpc>
                <a:spcPct val="125000"/>
              </a:lnSpc>
              <a:spcBef>
                <a:spcPts val="584"/>
              </a:spcBef>
            </a:pPr>
            <a:r>
              <a:rPr b="1" lang="sr-Latn-RS" sz="1600" spc="-55" strike="noStrike">
                <a:solidFill>
                  <a:srgbClr val="000000"/>
                </a:solidFill>
                <a:latin typeface="Arial"/>
              </a:rPr>
              <a:t>1.)  </a:t>
            </a:r>
            <a:r>
              <a:rPr b="0" i="1" lang="sr-Latn-RS" sz="1600" spc="-15" strike="noStrike">
                <a:solidFill>
                  <a:srgbClr val="000000"/>
                </a:solidFill>
                <a:latin typeface="Arial"/>
              </a:rPr>
              <a:t>Njegovo </a:t>
            </a:r>
            <a:r>
              <a:rPr b="0" i="1" lang="sr-Latn-RS" sz="1600" spc="-1" strike="noStrike">
                <a:solidFill>
                  <a:srgbClr val="000000"/>
                </a:solidFill>
                <a:latin typeface="Arial"/>
              </a:rPr>
              <a:t>puno</a:t>
            </a:r>
            <a:r>
              <a:rPr b="0" i="1" lang="sr-Latn-RS" sz="16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i="1" lang="sr-Latn-RS" sz="1600" spc="4" strike="noStrike">
                <a:solidFill>
                  <a:srgbClr val="000000"/>
                </a:solidFill>
                <a:latin typeface="Arial"/>
              </a:rPr>
              <a:t>ime</a:t>
            </a:r>
            <a:r>
              <a:rPr b="0" i="1" lang="sr-Latn-RS" sz="1600" spc="24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i="1" lang="sr-Latn-RS" sz="1600" spc="-32" strike="noStrike">
                <a:solidFill>
                  <a:srgbClr val="000000"/>
                </a:solidFill>
                <a:latin typeface="Arial"/>
              </a:rPr>
              <a:t>glasi: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Pablo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Diego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9" strike="noStrike">
                <a:solidFill>
                  <a:srgbClr val="000000"/>
                </a:solidFill>
                <a:latin typeface="Arial"/>
              </a:rPr>
              <a:t>José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Francisco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83" strike="noStrike">
                <a:solidFill>
                  <a:srgbClr val="000000"/>
                </a:solidFill>
                <a:latin typeface="Arial"/>
              </a:rPr>
              <a:t>de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Paula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Juan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77" strike="noStrike">
                <a:solidFill>
                  <a:srgbClr val="000000"/>
                </a:solidFill>
                <a:latin typeface="Arial"/>
              </a:rPr>
              <a:t>Nepomuceno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María  </a:t>
            </a:r>
            <a:r>
              <a:rPr b="0" lang="sr-Latn-RS" sz="1600" spc="83" strike="noStrike">
                <a:solidFill>
                  <a:srgbClr val="000000"/>
                </a:solidFill>
                <a:latin typeface="Arial"/>
              </a:rPr>
              <a:t>de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los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Remedios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Cipriano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83" strike="noStrike">
                <a:solidFill>
                  <a:srgbClr val="000000"/>
                </a:solidFill>
                <a:latin typeface="Arial"/>
              </a:rPr>
              <a:t>de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24" strike="noStrike">
                <a:solidFill>
                  <a:srgbClr val="000000"/>
                </a:solidFill>
                <a:latin typeface="Arial"/>
              </a:rPr>
              <a:t>la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Santísima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Trinidad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8" strike="noStrike">
                <a:solidFill>
                  <a:srgbClr val="000000"/>
                </a:solidFill>
                <a:latin typeface="Arial"/>
              </a:rPr>
              <a:t>Clito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24" strike="noStrike">
                <a:solidFill>
                  <a:srgbClr val="000000"/>
                </a:solidFill>
                <a:latin typeface="Arial"/>
              </a:rPr>
              <a:t>Ruiz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24" strike="noStrike">
                <a:solidFill>
                  <a:srgbClr val="000000"/>
                </a:solidFill>
                <a:latin typeface="Arial"/>
              </a:rPr>
              <a:t>y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Picasso.</a:t>
            </a:r>
            <a:endParaRPr b="0" lang="hr-HR" sz="1600" spc="-1" strike="noStrike">
              <a:latin typeface="Arial"/>
            </a:endParaRPr>
          </a:p>
          <a:p>
            <a:pPr marL="12600">
              <a:lnSpc>
                <a:spcPct val="125000"/>
              </a:lnSpc>
            </a:pPr>
            <a:r>
              <a:rPr b="1" lang="sr-Latn-RS" sz="1600" spc="-1" strike="noStrike">
                <a:solidFill>
                  <a:srgbClr val="000000"/>
                </a:solidFill>
                <a:latin typeface="Arial"/>
              </a:rPr>
              <a:t>2.)</a:t>
            </a:r>
            <a:r>
              <a:rPr b="1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29" strike="noStrike">
                <a:solidFill>
                  <a:srgbClr val="000000"/>
                </a:solidFill>
                <a:latin typeface="Arial"/>
              </a:rPr>
              <a:t>Njegov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24" strike="noStrike">
                <a:solidFill>
                  <a:srgbClr val="000000"/>
                </a:solidFill>
                <a:latin typeface="Arial"/>
              </a:rPr>
              <a:t>ujak,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8" strike="noStrike">
                <a:solidFill>
                  <a:srgbClr val="000000"/>
                </a:solidFill>
                <a:latin typeface="Arial"/>
              </a:rPr>
              <a:t>doktor,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63" strike="noStrike">
                <a:solidFill>
                  <a:srgbClr val="000000"/>
                </a:solidFill>
                <a:latin typeface="Arial"/>
              </a:rPr>
              <a:t>dok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72" strike="noStrike">
                <a:solidFill>
                  <a:srgbClr val="000000"/>
                </a:solidFill>
                <a:latin typeface="Arial"/>
              </a:rPr>
              <a:t>se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Pablo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8" strike="noStrike">
                <a:solidFill>
                  <a:srgbClr val="000000"/>
                </a:solidFill>
                <a:latin typeface="Arial"/>
              </a:rPr>
              <a:t>rađao,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9" strike="noStrike">
                <a:solidFill>
                  <a:srgbClr val="000000"/>
                </a:solidFill>
                <a:latin typeface="Arial"/>
              </a:rPr>
              <a:t>čekao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je </a:t>
            </a:r>
            <a:r>
              <a:rPr b="0" lang="sr-Latn-RS" sz="1600" spc="32" strike="noStrike">
                <a:solidFill>
                  <a:srgbClr val="000000"/>
                </a:solidFill>
                <a:latin typeface="Arial"/>
              </a:rPr>
              <a:t>vani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8" strike="noStrike">
                <a:solidFill>
                  <a:srgbClr val="000000"/>
                </a:solidFill>
                <a:latin typeface="Arial"/>
              </a:rPr>
              <a:t>pušio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cigaretu.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Kada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je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čuo</a:t>
            </a:r>
            <a:r>
              <a:rPr b="0" lang="sr-Latn-RS" sz="1600" spc="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72" strike="noStrike">
                <a:solidFill>
                  <a:srgbClr val="000000"/>
                </a:solidFill>
                <a:latin typeface="Arial"/>
              </a:rPr>
              <a:t>da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89" strike="noStrike">
                <a:solidFill>
                  <a:srgbClr val="000000"/>
                </a:solidFill>
                <a:latin typeface="Arial"/>
              </a:rPr>
              <a:t>ne  </a:t>
            </a:r>
            <a:r>
              <a:rPr b="0" lang="sr-Latn-RS" sz="1600" spc="24" strike="noStrike">
                <a:solidFill>
                  <a:srgbClr val="000000"/>
                </a:solidFill>
                <a:latin typeface="Arial"/>
              </a:rPr>
              <a:t>diše,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9" strike="noStrike">
                <a:solidFill>
                  <a:srgbClr val="000000"/>
                </a:solidFill>
                <a:latin typeface="Arial"/>
              </a:rPr>
              <a:t>došao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je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77" strike="noStrike">
                <a:solidFill>
                  <a:srgbClr val="000000"/>
                </a:solidFill>
                <a:latin typeface="Arial"/>
              </a:rPr>
              <a:t>do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8" strike="noStrike">
                <a:solidFill>
                  <a:srgbClr val="000000"/>
                </a:solidFill>
                <a:latin typeface="Arial"/>
              </a:rPr>
              <a:t>stola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83" strike="noStrike">
                <a:solidFill>
                  <a:srgbClr val="000000"/>
                </a:solidFill>
                <a:latin typeface="Arial"/>
              </a:rPr>
              <a:t>otpunhuo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94" strike="noStrike">
                <a:solidFill>
                  <a:srgbClr val="000000"/>
                </a:solidFill>
                <a:latin typeface="Arial"/>
              </a:rPr>
              <a:t>mu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63" strike="noStrike">
                <a:solidFill>
                  <a:srgbClr val="000000"/>
                </a:solidFill>
                <a:latin typeface="Arial"/>
              </a:rPr>
              <a:t>dim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83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29" strike="noStrike">
                <a:solidFill>
                  <a:srgbClr val="000000"/>
                </a:solidFill>
                <a:latin typeface="Arial"/>
              </a:rPr>
              <a:t>lice.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Pablo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je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77" strike="noStrike">
                <a:solidFill>
                  <a:srgbClr val="000000"/>
                </a:solidFill>
                <a:latin typeface="Arial"/>
              </a:rPr>
              <a:t>odmah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9" strike="noStrike">
                <a:solidFill>
                  <a:srgbClr val="000000"/>
                </a:solidFill>
                <a:latin typeface="Arial"/>
              </a:rPr>
              <a:t>došao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29" strike="noStrike">
                <a:solidFill>
                  <a:srgbClr val="000000"/>
                </a:solidFill>
                <a:latin typeface="Arial"/>
              </a:rPr>
              <a:t>k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sebi</a:t>
            </a:r>
            <a:r>
              <a:rPr b="0" lang="hr-HR" sz="1600" spc="43" strike="noStrike">
                <a:solidFill>
                  <a:srgbClr val="000000"/>
                </a:solidFill>
                <a:latin typeface="Arial"/>
              </a:rPr>
              <a:t> i počeo plakati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.</a:t>
            </a:r>
            <a:endParaRPr b="0" lang="hr-HR" sz="1600" spc="-1" strike="noStrike">
              <a:latin typeface="Arial"/>
            </a:endParaRPr>
          </a:p>
          <a:p>
            <a:pPr marL="12600">
              <a:lnSpc>
                <a:spcPct val="125000"/>
              </a:lnSpc>
            </a:pPr>
            <a:r>
              <a:rPr b="1" lang="sr-Latn-RS" sz="1600" spc="4" strike="noStrike">
                <a:solidFill>
                  <a:srgbClr val="000000"/>
                </a:solidFill>
                <a:latin typeface="Arial"/>
              </a:rPr>
              <a:t>3.)</a:t>
            </a:r>
            <a:r>
              <a:rPr b="1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Prva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9" strike="noStrike">
                <a:solidFill>
                  <a:srgbClr val="000000"/>
                </a:solidFill>
                <a:latin typeface="Arial"/>
              </a:rPr>
              <a:t>Picassova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24" strike="noStrike">
                <a:solidFill>
                  <a:srgbClr val="000000"/>
                </a:solidFill>
                <a:latin typeface="Arial"/>
              </a:rPr>
              <a:t>riječ</a:t>
            </a:r>
            <a:r>
              <a:rPr b="0" lang="sr-Latn-RS" sz="1600" spc="-7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29" strike="noStrike">
                <a:solidFill>
                  <a:srgbClr val="000000"/>
                </a:solidFill>
                <a:latin typeface="Arial"/>
              </a:rPr>
              <a:t>bila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je </a:t>
            </a:r>
            <a:r>
              <a:rPr b="0" lang="sr-Latn-RS" sz="1600" spc="-15" strike="noStrike">
                <a:solidFill>
                  <a:srgbClr val="000000"/>
                </a:solidFill>
                <a:latin typeface="Arial"/>
              </a:rPr>
              <a:t>„piz”,</a:t>
            </a:r>
            <a:r>
              <a:rPr b="0" lang="sr-Latn-RS" sz="1600" spc="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8" strike="noStrike">
                <a:solidFill>
                  <a:srgbClr val="000000"/>
                </a:solidFill>
                <a:latin typeface="Arial"/>
              </a:rPr>
              <a:t>što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77" strike="noStrike">
                <a:solidFill>
                  <a:srgbClr val="000000"/>
                </a:solidFill>
                <a:latin typeface="Arial"/>
              </a:rPr>
              <a:t>na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8" strike="noStrike">
                <a:solidFill>
                  <a:srgbClr val="000000"/>
                </a:solidFill>
                <a:latin typeface="Arial"/>
              </a:rPr>
              <a:t>španjolskom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9" strike="noStrike">
                <a:solidFill>
                  <a:srgbClr val="000000"/>
                </a:solidFill>
                <a:latin typeface="Arial"/>
              </a:rPr>
              <a:t>označava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2" strike="noStrike">
                <a:solidFill>
                  <a:srgbClr val="000000"/>
                </a:solidFill>
                <a:latin typeface="Arial"/>
              </a:rPr>
              <a:t>olovku.</a:t>
            </a:r>
            <a:endParaRPr b="0" lang="hr-HR" sz="1600" spc="-1" strike="noStrike">
              <a:latin typeface="Arial"/>
            </a:endParaRPr>
          </a:p>
          <a:p>
            <a:pPr marL="12600">
              <a:lnSpc>
                <a:spcPct val="125000"/>
              </a:lnSpc>
            </a:pPr>
            <a:r>
              <a:rPr b="1" lang="sr-Latn-RS" sz="1600" spc="-1" strike="noStrike">
                <a:solidFill>
                  <a:srgbClr val="000000"/>
                </a:solidFill>
                <a:latin typeface="Arial"/>
              </a:rPr>
              <a:t>4.)</a:t>
            </a:r>
            <a:r>
              <a:rPr b="1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24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Parizu</a:t>
            </a:r>
            <a:r>
              <a:rPr b="0" lang="hr-HR" sz="1600" spc="52" strike="noStrike">
                <a:solidFill>
                  <a:srgbClr val="000000"/>
                </a:solidFill>
                <a:latin typeface="Arial"/>
              </a:rPr>
              <a:t> ga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je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29" strike="noStrike">
                <a:solidFill>
                  <a:srgbClr val="000000"/>
                </a:solidFill>
                <a:latin typeface="Arial"/>
              </a:rPr>
              <a:t>policija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8" strike="noStrike">
                <a:solidFill>
                  <a:srgbClr val="000000"/>
                </a:solidFill>
                <a:latin typeface="Arial"/>
              </a:rPr>
              <a:t>osumnjičila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72" strike="noStrike">
                <a:solidFill>
                  <a:srgbClr val="000000"/>
                </a:solidFill>
                <a:latin typeface="Arial"/>
              </a:rPr>
              <a:t>da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je </a:t>
            </a:r>
            <a:r>
              <a:rPr b="0" lang="sr-Latn-RS" sz="1600" spc="63" strike="noStrike">
                <a:solidFill>
                  <a:srgbClr val="000000"/>
                </a:solidFill>
                <a:latin typeface="Arial"/>
              </a:rPr>
              <a:t>ukrao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2" strike="noStrike">
                <a:solidFill>
                  <a:srgbClr val="000000"/>
                </a:solidFill>
                <a:latin typeface="Arial"/>
              </a:rPr>
              <a:t>sliku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8" strike="noStrike">
                <a:solidFill>
                  <a:srgbClr val="000000"/>
                </a:solidFill>
                <a:latin typeface="Arial"/>
              </a:rPr>
              <a:t>Mona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18" strike="noStrike">
                <a:solidFill>
                  <a:srgbClr val="000000"/>
                </a:solidFill>
                <a:latin typeface="Arial"/>
              </a:rPr>
              <a:t>Lisu.</a:t>
            </a:r>
            <a:endParaRPr b="0" lang="hr-HR" sz="1600" spc="-1" strike="noStrike">
              <a:latin typeface="Arial"/>
            </a:endParaRPr>
          </a:p>
          <a:p>
            <a:pPr marL="12600">
              <a:lnSpc>
                <a:spcPct val="125000"/>
              </a:lnSpc>
            </a:pPr>
            <a:r>
              <a:rPr b="1" lang="sr-Latn-RS" sz="1600" spc="-1" strike="noStrike">
                <a:solidFill>
                  <a:srgbClr val="000000"/>
                </a:solidFill>
                <a:latin typeface="Arial"/>
              </a:rPr>
              <a:t>5.)</a:t>
            </a:r>
            <a:r>
              <a:rPr b="1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2" strike="noStrike">
                <a:solidFill>
                  <a:srgbClr val="000000"/>
                </a:solidFill>
                <a:latin typeface="Arial"/>
              </a:rPr>
              <a:t>Njegovih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je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29" strike="noStrike">
                <a:solidFill>
                  <a:srgbClr val="000000"/>
                </a:solidFill>
                <a:latin typeface="Arial"/>
              </a:rPr>
              <a:t>slika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72" strike="noStrike">
                <a:solidFill>
                  <a:srgbClr val="000000"/>
                </a:solidFill>
                <a:latin typeface="Arial"/>
              </a:rPr>
              <a:t>ukradeno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više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72" strike="noStrike">
                <a:solidFill>
                  <a:srgbClr val="000000"/>
                </a:solidFill>
                <a:latin typeface="Arial"/>
              </a:rPr>
              <a:t>nego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77" strike="noStrike">
                <a:solidFill>
                  <a:srgbClr val="000000"/>
                </a:solidFill>
                <a:latin typeface="Arial"/>
              </a:rPr>
              <a:t>od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2" strike="noStrike">
                <a:solidFill>
                  <a:srgbClr val="000000"/>
                </a:solidFill>
                <a:latin typeface="Arial"/>
              </a:rPr>
              <a:t>ikojeg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69" strike="noStrike">
                <a:solidFill>
                  <a:srgbClr val="000000"/>
                </a:solidFill>
                <a:latin typeface="Arial"/>
              </a:rPr>
              <a:t>drugog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umjetnika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137" strike="noStrike">
                <a:solidFill>
                  <a:srgbClr val="000000"/>
                </a:solidFill>
                <a:latin typeface="Arial"/>
              </a:rPr>
              <a:t>-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8" strike="noStrike">
                <a:solidFill>
                  <a:srgbClr val="000000"/>
                </a:solidFill>
                <a:latin typeface="Arial"/>
              </a:rPr>
              <a:t>550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2" strike="noStrike">
                <a:solidFill>
                  <a:srgbClr val="000000"/>
                </a:solidFill>
                <a:latin typeface="Arial"/>
              </a:rPr>
              <a:t>djela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-12" strike="noStrike">
                <a:solidFill>
                  <a:srgbClr val="000000"/>
                </a:solidFill>
                <a:latin typeface="Arial"/>
              </a:rPr>
              <a:t>još</a:t>
            </a:r>
            <a:r>
              <a:rPr b="0" lang="sr-Latn-RS" sz="1600" spc="-80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29" strike="noStrike">
                <a:solidFill>
                  <a:srgbClr val="000000"/>
                </a:solidFill>
                <a:latin typeface="Arial"/>
              </a:rPr>
              <a:t>nije  </a:t>
            </a:r>
            <a:r>
              <a:rPr b="0" lang="sr-Latn-RS" sz="1600" spc="69" strike="noStrike">
                <a:solidFill>
                  <a:srgbClr val="000000"/>
                </a:solidFill>
                <a:latin typeface="Arial"/>
              </a:rPr>
              <a:t>pronađeno</a:t>
            </a:r>
            <a:r>
              <a:rPr b="0" lang="hr-HR" sz="1600" spc="69" strike="noStrike">
                <a:solidFill>
                  <a:srgbClr val="000000"/>
                </a:solidFill>
                <a:latin typeface="Arial"/>
              </a:rPr>
              <a:t>.</a:t>
            </a:r>
            <a:endParaRPr b="0" lang="hr-HR" sz="1600" spc="-1" strike="noStrike">
              <a:latin typeface="Arial"/>
            </a:endParaRPr>
          </a:p>
          <a:p>
            <a:pPr marL="12600">
              <a:lnSpc>
                <a:spcPct val="125000"/>
              </a:lnSpc>
            </a:pPr>
            <a:r>
              <a:rPr b="1" lang="sr-Latn-RS" sz="1600" spc="9" strike="noStrike">
                <a:solidFill>
                  <a:srgbClr val="000000"/>
                </a:solidFill>
                <a:latin typeface="Arial"/>
              </a:rPr>
              <a:t>6.)</a:t>
            </a:r>
            <a:r>
              <a:rPr b="1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72" strike="noStrike">
                <a:solidFill>
                  <a:srgbClr val="000000"/>
                </a:solidFill>
                <a:latin typeface="Arial"/>
              </a:rPr>
              <a:t>Prema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9" strike="noStrike">
                <a:solidFill>
                  <a:srgbClr val="000000"/>
                </a:solidFill>
                <a:latin typeface="Arial"/>
              </a:rPr>
              <a:t>Guinnessovoj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18" strike="noStrike">
                <a:solidFill>
                  <a:srgbClr val="000000"/>
                </a:solidFill>
                <a:latin typeface="Arial"/>
              </a:rPr>
              <a:t>knjizi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69" strike="noStrike">
                <a:solidFill>
                  <a:srgbClr val="000000"/>
                </a:solidFill>
                <a:latin typeface="Arial"/>
              </a:rPr>
              <a:t>rekorda</a:t>
            </a:r>
            <a:r>
              <a:rPr b="0" lang="sr-Latn-RS" sz="1600" spc="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Picasso</a:t>
            </a:r>
            <a:r>
              <a:rPr b="0" lang="hr-HR" sz="1600" spc="52" strike="noStrike">
                <a:solidFill>
                  <a:srgbClr val="000000"/>
                </a:solidFill>
                <a:latin typeface="Arial"/>
              </a:rPr>
              <a:t> je bio </a:t>
            </a:r>
            <a:r>
              <a:rPr b="0" lang="sr-Latn-RS" sz="1600" spc="32" strike="noStrike">
                <a:solidFill>
                  <a:srgbClr val="000000"/>
                </a:solidFill>
                <a:latin typeface="Arial"/>
              </a:rPr>
              <a:t>najplodniji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umjetnik</a:t>
            </a:r>
            <a:r>
              <a:rPr b="0" lang="sr-Latn-RS" sz="1600" spc="1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83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2" strike="noStrike">
                <a:solidFill>
                  <a:srgbClr val="000000"/>
                </a:solidFill>
                <a:latin typeface="Arial"/>
              </a:rPr>
              <a:t>povijesti.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8" strike="noStrike">
                <a:solidFill>
                  <a:srgbClr val="000000"/>
                </a:solidFill>
                <a:latin typeface="Arial"/>
              </a:rPr>
              <a:t>Računalo </a:t>
            </a:r>
            <a:r>
              <a:rPr b="0" lang="sr-Latn-RS" sz="1600" spc="72" strike="noStrike">
                <a:solidFill>
                  <a:srgbClr val="000000"/>
                </a:solidFill>
                <a:latin typeface="Arial"/>
              </a:rPr>
              <a:t>se da 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je </a:t>
            </a:r>
            <a:r>
              <a:rPr b="0" lang="sr-Latn-RS" sz="1600" spc="49" strike="noStrike">
                <a:solidFill>
                  <a:srgbClr val="000000"/>
                </a:solidFill>
                <a:latin typeface="Arial"/>
              </a:rPr>
              <a:t>naslikao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oko </a:t>
            </a:r>
            <a:r>
              <a:rPr b="0" lang="sr-Latn-RS" sz="1600" spc="29" strike="noStrike">
                <a:solidFill>
                  <a:srgbClr val="000000"/>
                </a:solidFill>
                <a:latin typeface="Arial"/>
              </a:rPr>
              <a:t>13.500 </a:t>
            </a:r>
            <a:r>
              <a:rPr b="0" lang="sr-Latn-RS" sz="1600" spc="24" strike="noStrike">
                <a:solidFill>
                  <a:srgbClr val="000000"/>
                </a:solidFill>
                <a:latin typeface="Arial"/>
              </a:rPr>
              <a:t>slika,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100.000 otisaka </a:t>
            </a:r>
            <a:r>
              <a:rPr b="0" lang="sr-Latn-RS" sz="16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0" lang="sr-Latn-RS" sz="1600" spc="32" strike="noStrike">
                <a:solidFill>
                  <a:srgbClr val="000000"/>
                </a:solidFill>
                <a:latin typeface="Arial"/>
              </a:rPr>
              <a:t>grafika, </a:t>
            </a:r>
            <a:r>
              <a:rPr b="0" lang="sr-Latn-RS" sz="1600" spc="63" strike="noStrike">
                <a:solidFill>
                  <a:srgbClr val="000000"/>
                </a:solidFill>
                <a:latin typeface="Arial"/>
              </a:rPr>
              <a:t>34.000 </a:t>
            </a:r>
            <a:r>
              <a:rPr b="0" lang="sr-Latn-RS" sz="1600" spc="38" strike="noStrike">
                <a:solidFill>
                  <a:srgbClr val="000000"/>
                </a:solidFill>
                <a:latin typeface="Arial"/>
              </a:rPr>
              <a:t>ilustracija </a:t>
            </a:r>
            <a:r>
              <a:rPr b="0" lang="sr-Latn-RS" sz="1600" spc="58" strike="noStrike">
                <a:solidFill>
                  <a:srgbClr val="000000"/>
                </a:solidFill>
                <a:latin typeface="Arial"/>
              </a:rPr>
              <a:t>za </a:t>
            </a:r>
            <a:r>
              <a:rPr b="0" lang="sr-Latn-RS" sz="1600" spc="29" strike="noStrike">
                <a:solidFill>
                  <a:srgbClr val="000000"/>
                </a:solidFill>
                <a:latin typeface="Arial"/>
              </a:rPr>
              <a:t>knjige </a:t>
            </a:r>
            <a:r>
              <a:rPr b="0" lang="sr-Latn-RS" sz="16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0" lang="sr-Latn-RS" sz="1600" spc="83" strike="noStrike">
                <a:solidFill>
                  <a:srgbClr val="000000"/>
                </a:solidFill>
                <a:latin typeface="Arial"/>
              </a:rPr>
              <a:t>300 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skulptura. </a:t>
            </a:r>
            <a:r>
              <a:rPr b="0" lang="sr-Latn-RS" sz="1600" spc="63" strike="noStrike">
                <a:solidFill>
                  <a:srgbClr val="000000"/>
                </a:solidFill>
                <a:latin typeface="Arial"/>
              </a:rPr>
              <a:t>Ukupna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vrijednost </a:t>
            </a:r>
            <a:r>
              <a:rPr b="0" lang="sr-Latn-RS" sz="1600" spc="38" strike="noStrike">
                <a:solidFill>
                  <a:srgbClr val="000000"/>
                </a:solidFill>
                <a:latin typeface="Arial"/>
              </a:rPr>
              <a:t>svih njegovih </a:t>
            </a:r>
            <a:r>
              <a:rPr b="0" lang="sr-Latn-RS" sz="1600" spc="32" strike="noStrike">
                <a:solidFill>
                  <a:srgbClr val="000000"/>
                </a:solidFill>
                <a:latin typeface="Arial"/>
              </a:rPr>
              <a:t>djela </a:t>
            </a:r>
            <a:r>
              <a:rPr b="0" lang="sr-Latn-RS" sz="1600" spc="63" strike="noStrike">
                <a:solidFill>
                  <a:srgbClr val="000000"/>
                </a:solidFill>
                <a:latin typeface="Arial"/>
              </a:rPr>
              <a:t>računa </a:t>
            </a:r>
            <a:r>
              <a:rPr b="0" lang="sr-Latn-RS" sz="1600" spc="72" strike="noStrike">
                <a:solidFill>
                  <a:srgbClr val="000000"/>
                </a:solidFill>
                <a:latin typeface="Arial"/>
              </a:rPr>
              <a:t>se </a:t>
            </a:r>
            <a:r>
              <a:rPr b="0" lang="sr-Latn-RS" sz="1600" spc="83" strike="noStrike">
                <a:solidFill>
                  <a:srgbClr val="000000"/>
                </a:solidFill>
                <a:latin typeface="Arial"/>
              </a:rPr>
              <a:t>u </a:t>
            </a:r>
            <a:r>
              <a:rPr b="1" lang="sr-Latn-RS" sz="1600" spc="9" strike="noStrike">
                <a:solidFill>
                  <a:srgbClr val="000000"/>
                </a:solidFill>
                <a:latin typeface="Arial"/>
              </a:rPr>
              <a:t>milijardama </a:t>
            </a:r>
            <a:r>
              <a:rPr b="1" lang="sr-Latn-RS" sz="1600" spc="-7" strike="noStrike">
                <a:solidFill>
                  <a:srgbClr val="000000"/>
                </a:solidFill>
                <a:latin typeface="Arial"/>
              </a:rPr>
              <a:t>eura. </a:t>
            </a:r>
            <a:r>
              <a:rPr b="0" lang="sr-Latn-RS" sz="1600" spc="18" strike="noStrike">
                <a:solidFill>
                  <a:srgbClr val="000000"/>
                </a:solidFill>
                <a:latin typeface="Arial"/>
              </a:rPr>
              <a:t>Djela </a:t>
            </a:r>
            <a:r>
              <a:rPr b="0" lang="sr-Latn-RS" sz="1600" spc="72" strike="noStrike">
                <a:solidFill>
                  <a:srgbClr val="000000"/>
                </a:solidFill>
                <a:latin typeface="Arial"/>
              </a:rPr>
              <a:t>su </a:t>
            </a:r>
            <a:r>
              <a:rPr b="0" lang="sr-Latn-RS" sz="1600" spc="83" strike="noStrike">
                <a:solidFill>
                  <a:srgbClr val="000000"/>
                </a:solidFill>
                <a:latin typeface="Arial"/>
              </a:rPr>
              <a:t>u  </a:t>
            </a:r>
            <a:r>
              <a:rPr b="0" lang="sr-Latn-RS" sz="1600" spc="32" strike="noStrike">
                <a:solidFill>
                  <a:srgbClr val="000000"/>
                </a:solidFill>
                <a:latin typeface="Arial"/>
              </a:rPr>
              <a:t>vlasništvu </a:t>
            </a:r>
            <a:r>
              <a:rPr b="0" lang="sr-Latn-RS" sz="1600" spc="58" strike="noStrike">
                <a:solidFill>
                  <a:srgbClr val="000000"/>
                </a:solidFill>
                <a:latin typeface="Arial"/>
              </a:rPr>
              <a:t>Francuske </a:t>
            </a:r>
            <a:r>
              <a:rPr b="0" lang="sr-Latn-RS" sz="16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0" lang="sr-Latn-RS" sz="1600" spc="38" strike="noStrike">
                <a:solidFill>
                  <a:srgbClr val="000000"/>
                </a:solidFill>
                <a:latin typeface="Arial"/>
              </a:rPr>
              <a:t>njegovih</a:t>
            </a:r>
            <a:r>
              <a:rPr b="0" lang="sr-Latn-RS" sz="1600" spc="-5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8" strike="noStrike">
                <a:solidFill>
                  <a:srgbClr val="000000"/>
                </a:solidFill>
                <a:latin typeface="Arial"/>
              </a:rPr>
              <a:t>nasljednika.</a:t>
            </a:r>
            <a:endParaRPr b="0" lang="hr-H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69"/>
              </a:spcBef>
            </a:pPr>
            <a:r>
              <a:rPr b="1" lang="sr-Latn-RS" sz="1600" spc="-35" strike="noStrike">
                <a:solidFill>
                  <a:srgbClr val="000000"/>
                </a:solidFill>
                <a:latin typeface="Arial"/>
              </a:rPr>
              <a:t>7.)</a:t>
            </a:r>
            <a:r>
              <a:rPr b="1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2" strike="noStrike">
                <a:solidFill>
                  <a:srgbClr val="000000"/>
                </a:solidFill>
                <a:latin typeface="Arial"/>
              </a:rPr>
              <a:t>Prvi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-7" strike="noStrike">
                <a:solidFill>
                  <a:srgbClr val="000000"/>
                </a:solidFill>
                <a:latin typeface="Arial"/>
              </a:rPr>
              <a:t>živi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umjetnik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77" strike="noStrike">
                <a:solidFill>
                  <a:srgbClr val="000000"/>
                </a:solidFill>
                <a:latin typeface="Arial"/>
              </a:rPr>
              <a:t>na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8" strike="noStrike">
                <a:solidFill>
                  <a:srgbClr val="000000"/>
                </a:solidFill>
                <a:latin typeface="Arial"/>
              </a:rPr>
              <a:t>svijetu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koji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je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8" strike="noStrike">
                <a:solidFill>
                  <a:srgbClr val="000000"/>
                </a:solidFill>
                <a:latin typeface="Arial"/>
              </a:rPr>
              <a:t>imao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38" strike="noStrike">
                <a:solidFill>
                  <a:srgbClr val="000000"/>
                </a:solidFill>
                <a:latin typeface="Arial"/>
              </a:rPr>
              <a:t>izložbu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83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2" strike="noStrike">
                <a:solidFill>
                  <a:srgbClr val="000000"/>
                </a:solidFill>
                <a:latin typeface="Arial"/>
              </a:rPr>
              <a:t>Louvreu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8" strike="noStrike">
                <a:solidFill>
                  <a:srgbClr val="000000"/>
                </a:solidFill>
                <a:latin typeface="Arial"/>
              </a:rPr>
              <a:t>za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18" strike="noStrike">
                <a:solidFill>
                  <a:srgbClr val="000000"/>
                </a:solidFill>
                <a:latin typeface="Arial"/>
              </a:rPr>
              <a:t>svoj</a:t>
            </a:r>
            <a:r>
              <a:rPr b="0" lang="sr-Latn-RS" sz="1600" spc="1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43" strike="noStrike">
                <a:solidFill>
                  <a:srgbClr val="000000"/>
                </a:solidFill>
                <a:latin typeface="Arial"/>
              </a:rPr>
              <a:t>90.ti</a:t>
            </a:r>
            <a:r>
              <a:rPr b="0" lang="sr-Latn-RS" sz="1600" spc="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r-Latn-RS" sz="1600" spc="58" strike="noStrike">
                <a:solidFill>
                  <a:srgbClr val="000000"/>
                </a:solidFill>
                <a:latin typeface="Arial"/>
              </a:rPr>
              <a:t>rođendan.</a:t>
            </a:r>
            <a:endParaRPr b="0" lang="hr-H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71"/>
              </a:spcBef>
            </a:pPr>
            <a:r>
              <a:rPr b="1" lang="hr-HR" sz="1600" spc="4" strike="noStrike">
                <a:solidFill>
                  <a:srgbClr val="000000"/>
                </a:solidFill>
                <a:latin typeface="Arial"/>
              </a:rPr>
              <a:t>8.) </a:t>
            </a:r>
            <a:r>
              <a:rPr b="0" lang="hr-HR" sz="1600" spc="12" strike="noStrike">
                <a:solidFill>
                  <a:srgbClr val="000000"/>
                </a:solidFill>
                <a:latin typeface="Arial"/>
              </a:rPr>
              <a:t>Bavio </a:t>
            </a:r>
            <a:r>
              <a:rPr b="0" lang="hr-HR" sz="1600" spc="72" strike="noStrike">
                <a:solidFill>
                  <a:srgbClr val="000000"/>
                </a:solidFill>
                <a:latin typeface="Arial"/>
              </a:rPr>
              <a:t>se </a:t>
            </a:r>
            <a:r>
              <a:rPr b="0" lang="hr-HR" sz="16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hr-HR" sz="1600" spc="-60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hr-HR" sz="1600" spc="24" strike="noStrike">
                <a:solidFill>
                  <a:srgbClr val="000000"/>
                </a:solidFill>
                <a:latin typeface="Arial"/>
              </a:rPr>
              <a:t>književnošću. </a:t>
            </a:r>
            <a:r>
              <a:rPr b="0" lang="hr-HR" sz="1600" spc="52" strike="noStrike">
                <a:solidFill>
                  <a:srgbClr val="000000"/>
                </a:solidFill>
                <a:latin typeface="Arial"/>
              </a:rPr>
              <a:t>Napisao</a:t>
            </a:r>
            <a:r>
              <a:rPr b="0" lang="hr-H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hr-HR" sz="1600" spc="52" strike="noStrike">
                <a:solidFill>
                  <a:srgbClr val="000000"/>
                </a:solidFill>
                <a:latin typeface="Arial"/>
              </a:rPr>
              <a:t>oko</a:t>
            </a:r>
            <a:r>
              <a:rPr b="0" lang="hr-HR" sz="1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hr-HR" sz="1600" spc="43" strike="noStrike">
                <a:solidFill>
                  <a:srgbClr val="000000"/>
                </a:solidFill>
                <a:latin typeface="Arial"/>
              </a:rPr>
              <a:t>300</a:t>
            </a:r>
            <a:r>
              <a:rPr b="1" lang="hr-HR" sz="1600" spc="-2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hr-HR" sz="1600" spc="-15" strike="noStrike">
                <a:solidFill>
                  <a:srgbClr val="000000"/>
                </a:solidFill>
                <a:latin typeface="Arial"/>
              </a:rPr>
              <a:t>pjesama</a:t>
            </a:r>
            <a:r>
              <a:rPr b="1" lang="hr-HR" sz="16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hr-HR" sz="1600" spc="38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1" lang="hr-HR" sz="16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hr-HR" sz="1600" spc="-1" strike="noStrike">
                <a:solidFill>
                  <a:srgbClr val="000000"/>
                </a:solidFill>
                <a:latin typeface="Arial"/>
              </a:rPr>
              <a:t>dvije</a:t>
            </a:r>
            <a:r>
              <a:rPr b="1" lang="hr-HR" sz="1600" spc="-2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hr-HR" sz="1600" spc="4" strike="noStrike">
                <a:solidFill>
                  <a:srgbClr val="000000"/>
                </a:solidFill>
                <a:latin typeface="Arial"/>
              </a:rPr>
              <a:t>drame.</a:t>
            </a:r>
            <a:endParaRPr b="0" lang="hr-H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69"/>
              </a:spcBef>
            </a:pPr>
            <a:endParaRPr b="0" lang="hr-H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69"/>
              </a:spcBef>
            </a:pPr>
            <a:endParaRPr b="0" lang="hr-HR" sz="1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69"/>
              </a:spcBef>
            </a:pPr>
            <a:endParaRPr b="0" lang="hr-HR" sz="1600" spc="-1" strike="noStrike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2298600" y="4083120"/>
            <a:ext cx="2154240" cy="18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7160" bIns="0">
            <a:spAutoFit/>
          </a:bodyPr>
          <a:p>
            <a:pPr marL="12600">
              <a:lnSpc>
                <a:spcPct val="100000"/>
              </a:lnSpc>
              <a:spcBef>
                <a:spcPts val="371"/>
              </a:spcBef>
            </a:pPr>
            <a:r>
              <a:rPr b="0" lang="sr-Latn-RS" sz="900" spc="4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hr-HR" sz="900" spc="-1" strike="noStrike">
              <a:latin typeface="Arial"/>
            </a:endParaRPr>
          </a:p>
        </p:txBody>
      </p:sp>
      <p:pic>
        <p:nvPicPr>
          <p:cNvPr id="111" name="Slika 8" descr=""/>
          <p:cNvPicPr/>
          <p:nvPr/>
        </p:nvPicPr>
        <p:blipFill>
          <a:blip r:embed="rId1"/>
          <a:stretch/>
        </p:blipFill>
        <p:spPr>
          <a:xfrm>
            <a:off x="1689120" y="5073480"/>
            <a:ext cx="7378200" cy="2170440"/>
          </a:xfrm>
          <a:prstGeom prst="rect">
            <a:avLst/>
          </a:prstGeom>
          <a:ln>
            <a:noFill/>
          </a:ln>
        </p:spPr>
      </p:pic>
    </p:spTree>
  </p:cSld>
  <p:transition spd="med">
    <p:pull dir="r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0000"/>
            </a:gs>
            <a:gs pos="100000">
              <a:srgbClr val="cad9eb"/>
            </a:gs>
          </a:gsLst>
          <a:path path="rect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lika 4" descr=""/>
          <p:cNvPicPr/>
          <p:nvPr/>
        </p:nvPicPr>
        <p:blipFill>
          <a:blip r:embed="rId1"/>
          <a:stretch/>
        </p:blipFill>
        <p:spPr>
          <a:xfrm>
            <a:off x="1384200" y="349200"/>
            <a:ext cx="7848360" cy="5235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1600">
        <p14:prism isInverted="tru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Application>LibreOffice/6.4.3.2$Windows_X86_64 LibreOffice_project/747b5d0ebf89f41c860ec2a39efd7cb15b54f2d8</Application>
  <Words>627</Words>
  <Paragraphs>37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2020-11-07T08:40:34Z</dcterms:created>
  <dc:creator>Private</dc:creator>
  <dc:description/>
  <dc:language>hr-HR</dc:language>
  <cp:lastModifiedBy/>
  <dcterms:modified xsi:type="dcterms:W3CDTF">2021-02-01T15:08:57Z</dcterms:modified>
  <cp:revision>11</cp:revision>
  <dc:subject/>
  <dc:title>PowerPointova prezentacija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reated">
    <vt:filetime>2020-11-07T00:00:00Z</vt:filetime>
  </property>
  <property fmtid="{D5CDD505-2E9C-101B-9397-08002B2CF9AE}" pid="4" name="Creator">
    <vt:lpwstr>Chromium</vt:lpwstr>
  </property>
  <property fmtid="{D5CDD505-2E9C-101B-9397-08002B2CF9AE}" pid="5" name="HiddenSlides">
    <vt:i4>0</vt:i4>
  </property>
  <property fmtid="{D5CDD505-2E9C-101B-9397-08002B2CF9AE}" pid="6" name="HyperlinksChanged">
    <vt:bool>0</vt:bool>
  </property>
  <property fmtid="{D5CDD505-2E9C-101B-9397-08002B2CF9AE}" pid="7" name="LastSaved">
    <vt:filetime>2020-11-07T00:00:00Z</vt:filetime>
  </property>
  <property fmtid="{D5CDD505-2E9C-101B-9397-08002B2CF9AE}" pid="8" name="LinksUpToDate">
    <vt:bool>0</vt:bool>
  </property>
  <property fmtid="{D5CDD505-2E9C-101B-9397-08002B2CF9AE}" pid="9" name="MMClips">
    <vt:i4>0</vt:i4>
  </property>
  <property fmtid="{D5CDD505-2E9C-101B-9397-08002B2CF9AE}" pid="10" name="Notes">
    <vt:i4>1</vt:i4>
  </property>
  <property fmtid="{D5CDD505-2E9C-101B-9397-08002B2CF9AE}" pid="11" name="PresentationFormat">
    <vt:lpwstr>Prilagođeno</vt:lpwstr>
  </property>
  <property fmtid="{D5CDD505-2E9C-101B-9397-08002B2CF9AE}" pid="12" name="ScaleCrop">
    <vt:bool>0</vt:bool>
  </property>
  <property fmtid="{D5CDD505-2E9C-101B-9397-08002B2CF9AE}" pid="13" name="ShareDoc">
    <vt:bool>0</vt:bool>
  </property>
  <property fmtid="{D5CDD505-2E9C-101B-9397-08002B2CF9AE}" pid="14" name="Slides">
    <vt:i4>8</vt:i4>
  </property>
</Properties>
</file>