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D843D-85FA-43E9-9681-E72B3B7F483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3C5F729-C87B-4DFE-9C82-BBD63E7BC6CB}">
      <dgm:prSet phldrT="[Text]"/>
      <dgm:spPr/>
      <dgm:t>
        <a:bodyPr/>
        <a:lstStyle/>
        <a:p>
          <a:r>
            <a:rPr lang="vi-VN" dirty="0" smtClean="0">
              <a:solidFill>
                <a:schemeClr val="tx1"/>
              </a:solidFill>
            </a:rPr>
            <a:t>Rođen je u mjestu Charlotte Amalie na Djevičanskim otocima.</a:t>
          </a:r>
          <a:endParaRPr lang="hr-HR" dirty="0">
            <a:solidFill>
              <a:schemeClr val="tx1"/>
            </a:solidFill>
          </a:endParaRPr>
        </a:p>
      </dgm:t>
    </dgm:pt>
    <dgm:pt modelId="{4F93A558-D23F-4334-817A-DA7B0BABAA45}" type="parTrans" cxnId="{6D517E1D-6898-4996-9D81-0FCC32C9F6F0}">
      <dgm:prSet/>
      <dgm:spPr/>
      <dgm:t>
        <a:bodyPr/>
        <a:lstStyle/>
        <a:p>
          <a:endParaRPr lang="hr-HR"/>
        </a:p>
      </dgm:t>
    </dgm:pt>
    <dgm:pt modelId="{CA118A47-4666-483D-9157-2DC511CA0AB3}" type="sibTrans" cxnId="{6D517E1D-6898-4996-9D81-0FCC32C9F6F0}">
      <dgm:prSet/>
      <dgm:spPr/>
      <dgm:t>
        <a:bodyPr/>
        <a:lstStyle/>
        <a:p>
          <a:endParaRPr lang="hr-HR"/>
        </a:p>
      </dgm:t>
    </dgm:pt>
    <dgm:pt modelId="{6FA8211E-B9DD-473B-A506-DE5D25AEDB3A}">
      <dgm:prSet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Studira na više institucija u Parizu te u ateljejima slavnih umjetnika kao što su Jean-Baptiste-Camille Corot, Gustave Courbet, i Charles-François Daubigny.</a:t>
          </a:r>
          <a:endParaRPr lang="hr-HR" dirty="0">
            <a:solidFill>
              <a:schemeClr val="tx1"/>
            </a:solidFill>
          </a:endParaRPr>
        </a:p>
      </dgm:t>
    </dgm:pt>
    <dgm:pt modelId="{533FC2A7-B03F-4133-808D-243F0E5B2F98}" type="parTrans" cxnId="{6AA85707-FD6B-44A8-B39E-EF918C07A4A3}">
      <dgm:prSet/>
      <dgm:spPr/>
      <dgm:t>
        <a:bodyPr/>
        <a:lstStyle/>
        <a:p>
          <a:endParaRPr lang="hr-HR"/>
        </a:p>
      </dgm:t>
    </dgm:pt>
    <dgm:pt modelId="{9EDAF831-35B6-45DA-9809-16DAF03AB52E}" type="sibTrans" cxnId="{6AA85707-FD6B-44A8-B39E-EF918C07A4A3}">
      <dgm:prSet/>
      <dgm:spPr/>
      <dgm:t>
        <a:bodyPr/>
        <a:lstStyle/>
        <a:p>
          <a:endParaRPr lang="hr-HR"/>
        </a:p>
      </dgm:t>
    </dgm:pt>
    <dgm:pt modelId="{988DCE6C-DB61-4073-AA7C-F23D1E191F96}">
      <dgm:prSet/>
      <dgm:spPr/>
      <dgm:t>
        <a:bodyPr/>
        <a:lstStyle/>
        <a:p>
          <a:r>
            <a:rPr lang="hr-HR" dirty="0" smtClean="0">
              <a:solidFill>
                <a:schemeClr val="tx1"/>
              </a:solidFill>
            </a:rPr>
            <a:t>Pissarroovi najbolji rani radovi se opisuju kao realistička djela u maniri Courbeta naslikana jako širokim potezima.</a:t>
          </a:r>
          <a:endParaRPr lang="hr-HR" dirty="0">
            <a:solidFill>
              <a:schemeClr val="tx1"/>
            </a:solidFill>
          </a:endParaRPr>
        </a:p>
      </dgm:t>
    </dgm:pt>
    <dgm:pt modelId="{269D5726-56EB-45A7-AE56-8CB76952F4DA}" type="parTrans" cxnId="{A6484A4E-F856-454C-9052-662FDC219429}">
      <dgm:prSet/>
      <dgm:spPr/>
      <dgm:t>
        <a:bodyPr/>
        <a:lstStyle/>
        <a:p>
          <a:endParaRPr lang="hr-HR"/>
        </a:p>
      </dgm:t>
    </dgm:pt>
    <dgm:pt modelId="{D1440742-DC0F-4F54-A6E5-5816177B98D4}" type="sibTrans" cxnId="{A6484A4E-F856-454C-9052-662FDC219429}">
      <dgm:prSet/>
      <dgm:spPr/>
      <dgm:t>
        <a:bodyPr/>
        <a:lstStyle/>
        <a:p>
          <a:endParaRPr lang="hr-HR"/>
        </a:p>
      </dgm:t>
    </dgm:pt>
    <dgm:pt modelId="{8F7A7950-DD78-42AB-9B84-6B8D72511348}" type="pres">
      <dgm:prSet presAssocID="{125D843D-85FA-43E9-9681-E72B3B7F483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39D6B1E-5FF8-4F11-B3F5-FEBA277E4465}" type="pres">
      <dgm:prSet presAssocID="{125D843D-85FA-43E9-9681-E72B3B7F483B}" presName="dummyMaxCanvas" presStyleCnt="0">
        <dgm:presLayoutVars/>
      </dgm:prSet>
      <dgm:spPr/>
    </dgm:pt>
    <dgm:pt modelId="{4A3ECB50-7ED1-460C-9B45-D954F4AAA267}" type="pres">
      <dgm:prSet presAssocID="{125D843D-85FA-43E9-9681-E72B3B7F483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A55AB5-A0C5-475C-8F74-DE1109FD9023}" type="pres">
      <dgm:prSet presAssocID="{125D843D-85FA-43E9-9681-E72B3B7F483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C901DC5-7E9B-4CE2-908A-06EB7FCF4778}" type="pres">
      <dgm:prSet presAssocID="{125D843D-85FA-43E9-9681-E72B3B7F483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025F01-00B6-4C5D-9F0E-BAC9D48735D1}" type="pres">
      <dgm:prSet presAssocID="{125D843D-85FA-43E9-9681-E72B3B7F483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4C4560-A811-483E-8173-456B34357345}" type="pres">
      <dgm:prSet presAssocID="{125D843D-85FA-43E9-9681-E72B3B7F483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316DDE-0DDF-4AE1-8F00-2B4630DA454B}" type="pres">
      <dgm:prSet presAssocID="{125D843D-85FA-43E9-9681-E72B3B7F483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58B812-CA20-4D8F-8B8E-21C68FF30755}" type="pres">
      <dgm:prSet presAssocID="{125D843D-85FA-43E9-9681-E72B3B7F483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D367C3-75FC-46F5-B30E-514C7BE04FA9}" type="pres">
      <dgm:prSet presAssocID="{125D843D-85FA-43E9-9681-E72B3B7F483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719AD82-F1F6-43BE-976D-BEC6DF93FC06}" type="presOf" srcId="{9EDAF831-35B6-45DA-9809-16DAF03AB52E}" destId="{4D4C4560-A811-483E-8173-456B34357345}" srcOrd="0" destOrd="0" presId="urn:microsoft.com/office/officeart/2005/8/layout/vProcess5"/>
    <dgm:cxn modelId="{7CEEBDA0-6495-4465-8019-44C11CEC981B}" type="presOf" srcId="{6FA8211E-B9DD-473B-A506-DE5D25AEDB3A}" destId="{AB58B812-CA20-4D8F-8B8E-21C68FF30755}" srcOrd="1" destOrd="0" presId="urn:microsoft.com/office/officeart/2005/8/layout/vProcess5"/>
    <dgm:cxn modelId="{6AA85707-FD6B-44A8-B39E-EF918C07A4A3}" srcId="{125D843D-85FA-43E9-9681-E72B3B7F483B}" destId="{6FA8211E-B9DD-473B-A506-DE5D25AEDB3A}" srcOrd="1" destOrd="0" parTransId="{533FC2A7-B03F-4133-808D-243F0E5B2F98}" sibTransId="{9EDAF831-35B6-45DA-9809-16DAF03AB52E}"/>
    <dgm:cxn modelId="{6D517E1D-6898-4996-9D81-0FCC32C9F6F0}" srcId="{125D843D-85FA-43E9-9681-E72B3B7F483B}" destId="{33C5F729-C87B-4DFE-9C82-BBD63E7BC6CB}" srcOrd="0" destOrd="0" parTransId="{4F93A558-D23F-4334-817A-DA7B0BABAA45}" sibTransId="{CA118A47-4666-483D-9157-2DC511CA0AB3}"/>
    <dgm:cxn modelId="{A6484A4E-F856-454C-9052-662FDC219429}" srcId="{125D843D-85FA-43E9-9681-E72B3B7F483B}" destId="{988DCE6C-DB61-4073-AA7C-F23D1E191F96}" srcOrd="2" destOrd="0" parTransId="{269D5726-56EB-45A7-AE56-8CB76952F4DA}" sibTransId="{D1440742-DC0F-4F54-A6E5-5816177B98D4}"/>
    <dgm:cxn modelId="{44ADF5BB-4362-4A22-AC10-2243AA935D59}" type="presOf" srcId="{33C5F729-C87B-4DFE-9C82-BBD63E7BC6CB}" destId="{4A3ECB50-7ED1-460C-9B45-D954F4AAA267}" srcOrd="0" destOrd="0" presId="urn:microsoft.com/office/officeart/2005/8/layout/vProcess5"/>
    <dgm:cxn modelId="{4817D7F3-9F6C-4702-AA40-C7E17D45662A}" type="presOf" srcId="{125D843D-85FA-43E9-9681-E72B3B7F483B}" destId="{8F7A7950-DD78-42AB-9B84-6B8D72511348}" srcOrd="0" destOrd="0" presId="urn:microsoft.com/office/officeart/2005/8/layout/vProcess5"/>
    <dgm:cxn modelId="{136FE73B-BE3F-4C2C-9FBC-02110D42D966}" type="presOf" srcId="{6FA8211E-B9DD-473B-A506-DE5D25AEDB3A}" destId="{C8A55AB5-A0C5-475C-8F74-DE1109FD9023}" srcOrd="0" destOrd="0" presId="urn:microsoft.com/office/officeart/2005/8/layout/vProcess5"/>
    <dgm:cxn modelId="{94155D9B-87FB-42A1-93F7-2C091F5A74CA}" type="presOf" srcId="{988DCE6C-DB61-4073-AA7C-F23D1E191F96}" destId="{ACD367C3-75FC-46F5-B30E-514C7BE04FA9}" srcOrd="1" destOrd="0" presId="urn:microsoft.com/office/officeart/2005/8/layout/vProcess5"/>
    <dgm:cxn modelId="{85E3C776-8419-43A3-AA5D-6F0181329A15}" type="presOf" srcId="{33C5F729-C87B-4DFE-9C82-BBD63E7BC6CB}" destId="{44316DDE-0DDF-4AE1-8F00-2B4630DA454B}" srcOrd="1" destOrd="0" presId="urn:microsoft.com/office/officeart/2005/8/layout/vProcess5"/>
    <dgm:cxn modelId="{7E4359BA-B989-41B0-95A7-A5088A69FB7E}" type="presOf" srcId="{988DCE6C-DB61-4073-AA7C-F23D1E191F96}" destId="{8C901DC5-7E9B-4CE2-908A-06EB7FCF4778}" srcOrd="0" destOrd="0" presId="urn:microsoft.com/office/officeart/2005/8/layout/vProcess5"/>
    <dgm:cxn modelId="{EC099F13-C0A0-44A4-9079-7DDEBCC44306}" type="presOf" srcId="{CA118A47-4666-483D-9157-2DC511CA0AB3}" destId="{E6025F01-00B6-4C5D-9F0E-BAC9D48735D1}" srcOrd="0" destOrd="0" presId="urn:microsoft.com/office/officeart/2005/8/layout/vProcess5"/>
    <dgm:cxn modelId="{99BC16D9-D7A7-4D4E-8875-DD1879239ED7}" type="presParOf" srcId="{8F7A7950-DD78-42AB-9B84-6B8D72511348}" destId="{439D6B1E-5FF8-4F11-B3F5-FEBA277E4465}" srcOrd="0" destOrd="0" presId="urn:microsoft.com/office/officeart/2005/8/layout/vProcess5"/>
    <dgm:cxn modelId="{53F74E43-9AD9-49BC-918C-DDB4822881CA}" type="presParOf" srcId="{8F7A7950-DD78-42AB-9B84-6B8D72511348}" destId="{4A3ECB50-7ED1-460C-9B45-D954F4AAA267}" srcOrd="1" destOrd="0" presId="urn:microsoft.com/office/officeart/2005/8/layout/vProcess5"/>
    <dgm:cxn modelId="{6B2623C3-6456-4FBD-A21A-97402B184914}" type="presParOf" srcId="{8F7A7950-DD78-42AB-9B84-6B8D72511348}" destId="{C8A55AB5-A0C5-475C-8F74-DE1109FD9023}" srcOrd="2" destOrd="0" presId="urn:microsoft.com/office/officeart/2005/8/layout/vProcess5"/>
    <dgm:cxn modelId="{40C06537-914A-45DE-953C-E6615D890437}" type="presParOf" srcId="{8F7A7950-DD78-42AB-9B84-6B8D72511348}" destId="{8C901DC5-7E9B-4CE2-908A-06EB7FCF4778}" srcOrd="3" destOrd="0" presId="urn:microsoft.com/office/officeart/2005/8/layout/vProcess5"/>
    <dgm:cxn modelId="{0B72E513-B305-426B-8651-9660094A2F72}" type="presParOf" srcId="{8F7A7950-DD78-42AB-9B84-6B8D72511348}" destId="{E6025F01-00B6-4C5D-9F0E-BAC9D48735D1}" srcOrd="4" destOrd="0" presId="urn:microsoft.com/office/officeart/2005/8/layout/vProcess5"/>
    <dgm:cxn modelId="{DE7175CA-392D-4448-9730-7D15985B17D0}" type="presParOf" srcId="{8F7A7950-DD78-42AB-9B84-6B8D72511348}" destId="{4D4C4560-A811-483E-8173-456B34357345}" srcOrd="5" destOrd="0" presId="urn:microsoft.com/office/officeart/2005/8/layout/vProcess5"/>
    <dgm:cxn modelId="{1A326CBC-B190-47F5-820F-0E0D8A823142}" type="presParOf" srcId="{8F7A7950-DD78-42AB-9B84-6B8D72511348}" destId="{44316DDE-0DDF-4AE1-8F00-2B4630DA454B}" srcOrd="6" destOrd="0" presId="urn:microsoft.com/office/officeart/2005/8/layout/vProcess5"/>
    <dgm:cxn modelId="{48365214-BD2D-40D6-A4F3-F41F68C038A3}" type="presParOf" srcId="{8F7A7950-DD78-42AB-9B84-6B8D72511348}" destId="{AB58B812-CA20-4D8F-8B8E-21C68FF30755}" srcOrd="7" destOrd="0" presId="urn:microsoft.com/office/officeart/2005/8/layout/vProcess5"/>
    <dgm:cxn modelId="{0022E5D0-EBE9-403D-A2D2-147B1E34BB6C}" type="presParOf" srcId="{8F7A7950-DD78-42AB-9B84-6B8D72511348}" destId="{ACD367C3-75FC-46F5-B30E-514C7BE04FA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A0DB3-F8C7-4F82-95B0-24CF318A12D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0D43CEB-9776-40A2-8651-8CBC9F63B7B0}">
      <dgm:prSet phldrT="[Text]" phldr="1"/>
      <dgm:spPr/>
      <dgm:t>
        <a:bodyPr/>
        <a:lstStyle/>
        <a:p>
          <a:endParaRPr lang="hr-HR" dirty="0"/>
        </a:p>
      </dgm:t>
    </dgm:pt>
    <dgm:pt modelId="{069C9779-3139-4BDB-93B8-7BE1925B0341}" type="parTrans" cxnId="{C8FE66DA-B40E-461D-964D-055EF8651855}">
      <dgm:prSet/>
      <dgm:spPr/>
      <dgm:t>
        <a:bodyPr/>
        <a:lstStyle/>
        <a:p>
          <a:endParaRPr lang="hr-HR"/>
        </a:p>
      </dgm:t>
    </dgm:pt>
    <dgm:pt modelId="{7DBE5326-A70E-4884-A6F1-DC5888088FF0}" type="sibTrans" cxnId="{C8FE66DA-B40E-461D-964D-055EF8651855}">
      <dgm:prSet/>
      <dgm:spPr/>
      <dgm:t>
        <a:bodyPr/>
        <a:lstStyle/>
        <a:p>
          <a:endParaRPr lang="hr-HR"/>
        </a:p>
      </dgm:t>
    </dgm:pt>
    <dgm:pt modelId="{2EE986A8-248D-4A30-B2F6-5E9F991836D7}">
      <dgm:prSet phldrT="[Text]" custT="1"/>
      <dgm:spPr/>
      <dgm:t>
        <a:bodyPr/>
        <a:lstStyle/>
        <a:p>
          <a:r>
            <a:rPr lang="hr-HR" sz="2400" dirty="0" smtClean="0"/>
            <a:t>Njegovi zreli radovi izražavaju naklonost radnicima i seljacima. </a:t>
          </a:r>
          <a:endParaRPr lang="hr-HR" sz="2400" dirty="0"/>
        </a:p>
      </dgm:t>
    </dgm:pt>
    <dgm:pt modelId="{39109DDC-A62F-42F0-A78A-95E644197878}" type="parTrans" cxnId="{7DAB1DE3-9E52-4069-B14A-AFB3066379D5}">
      <dgm:prSet/>
      <dgm:spPr/>
      <dgm:t>
        <a:bodyPr/>
        <a:lstStyle/>
        <a:p>
          <a:endParaRPr lang="hr-HR"/>
        </a:p>
      </dgm:t>
    </dgm:pt>
    <dgm:pt modelId="{4E65698A-DAA5-453E-B2CC-DF33855DEEB4}" type="sibTrans" cxnId="{7DAB1DE3-9E52-4069-B14A-AFB3066379D5}">
      <dgm:prSet/>
      <dgm:spPr/>
      <dgm:t>
        <a:bodyPr/>
        <a:lstStyle/>
        <a:p>
          <a:endParaRPr lang="hr-HR"/>
        </a:p>
      </dgm:t>
    </dgm:pt>
    <dgm:pt modelId="{206A7A00-8226-4CF5-8177-2802FDDF2F4D}">
      <dgm:prSet custT="1"/>
      <dgm:spPr/>
      <dgm:t>
        <a:bodyPr/>
        <a:lstStyle/>
        <a:p>
          <a:r>
            <a:rPr lang="hr-HR" sz="2400" dirty="0" smtClean="0"/>
            <a:t>Pissarro je izlagao na osam izložbi impresionista i uz Moneta, smatra se najvjernijim slikarom ovog stila</a:t>
          </a:r>
          <a:r>
            <a:rPr lang="hr-HR" sz="2800" dirty="0" smtClean="0"/>
            <a:t>.</a:t>
          </a:r>
          <a:endParaRPr lang="hr-HR" sz="2800" dirty="0"/>
        </a:p>
      </dgm:t>
    </dgm:pt>
    <dgm:pt modelId="{F4A6CBB9-5165-450D-9825-6E3510A65E1F}" type="parTrans" cxnId="{50EE05B6-62B9-47E4-AFE7-51012DBE4A1C}">
      <dgm:prSet/>
      <dgm:spPr/>
      <dgm:t>
        <a:bodyPr/>
        <a:lstStyle/>
        <a:p>
          <a:endParaRPr lang="hr-HR"/>
        </a:p>
      </dgm:t>
    </dgm:pt>
    <dgm:pt modelId="{D0737351-F859-4DD6-AD60-D2F69033D544}" type="sibTrans" cxnId="{50EE05B6-62B9-47E4-AFE7-51012DBE4A1C}">
      <dgm:prSet/>
      <dgm:spPr/>
      <dgm:t>
        <a:bodyPr/>
        <a:lstStyle/>
        <a:p>
          <a:endParaRPr lang="hr-HR"/>
        </a:p>
      </dgm:t>
    </dgm:pt>
    <dgm:pt modelId="{A4F80ECE-85F8-48C8-8B75-69094D879A94}">
      <dgm:prSet custT="1"/>
      <dgm:spPr/>
      <dgm:t>
        <a:bodyPr/>
        <a:lstStyle/>
        <a:p>
          <a:r>
            <a:rPr lang="pl-PL" sz="2400" dirty="0" smtClean="0"/>
            <a:t>Od 1885. do 1890. god. zanimao se za pointilizam kojeg  je  zvao "znanstveni impresionizam". </a:t>
          </a:r>
          <a:endParaRPr lang="hr-HR" sz="2400" dirty="0"/>
        </a:p>
      </dgm:t>
    </dgm:pt>
    <dgm:pt modelId="{E4FA2ABF-AC14-4AF7-A7A4-4717DDE3E3BA}" type="parTrans" cxnId="{D4E4C693-564B-4D81-A224-157DE24AEF67}">
      <dgm:prSet/>
      <dgm:spPr/>
      <dgm:t>
        <a:bodyPr/>
        <a:lstStyle/>
        <a:p>
          <a:endParaRPr lang="hr-HR"/>
        </a:p>
      </dgm:t>
    </dgm:pt>
    <dgm:pt modelId="{295F09C6-D32E-49B5-BB90-0913A72E7ECC}" type="sibTrans" cxnId="{D4E4C693-564B-4D81-A224-157DE24AEF67}">
      <dgm:prSet/>
      <dgm:spPr/>
      <dgm:t>
        <a:bodyPr/>
        <a:lstStyle/>
        <a:p>
          <a:endParaRPr lang="hr-HR"/>
        </a:p>
      </dgm:t>
    </dgm:pt>
    <dgm:pt modelId="{79B26E1A-9AF3-49F1-848C-72189DFF4C13}">
      <dgm:prSet custT="1"/>
      <dgm:spPr/>
      <dgm:t>
        <a:bodyPr/>
        <a:lstStyle/>
        <a:p>
          <a:r>
            <a:rPr lang="hr-HR" sz="2400" dirty="0" smtClean="0"/>
            <a:t>Bio je mentor slikarima kao što su Paul Cézanne i Paul Gauguin, a inspirirao je i druge mlade umjetnike kao što je amerikanac Lucy Bacon</a:t>
          </a:r>
          <a:endParaRPr lang="hr-HR" sz="2400" dirty="0"/>
        </a:p>
      </dgm:t>
    </dgm:pt>
    <dgm:pt modelId="{9AADAADD-093D-433F-AC2B-FF3F541B4451}" type="parTrans" cxnId="{12DB250D-A4F4-4FE9-923E-312C5DD707A7}">
      <dgm:prSet/>
      <dgm:spPr/>
      <dgm:t>
        <a:bodyPr/>
        <a:lstStyle/>
        <a:p>
          <a:endParaRPr lang="hr-HR"/>
        </a:p>
      </dgm:t>
    </dgm:pt>
    <dgm:pt modelId="{92764834-4DCF-429E-890C-7C97914C8D6F}" type="sibTrans" cxnId="{12DB250D-A4F4-4FE9-923E-312C5DD707A7}">
      <dgm:prSet/>
      <dgm:spPr/>
      <dgm:t>
        <a:bodyPr/>
        <a:lstStyle/>
        <a:p>
          <a:endParaRPr lang="hr-HR"/>
        </a:p>
      </dgm:t>
    </dgm:pt>
    <dgm:pt modelId="{ACA533D8-3FF5-4A6E-AA61-4AD509EBF885}" type="pres">
      <dgm:prSet presAssocID="{397A0DB3-F8C7-4F82-95B0-24CF318A12D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2065FC12-2ADF-4D57-A69D-44A08698A3EB}" type="pres">
      <dgm:prSet presAssocID="{C0D43CEB-9776-40A2-8651-8CBC9F63B7B0}" presName="thickLine" presStyleLbl="alignNode1" presStyleIdx="0" presStyleCnt="1"/>
      <dgm:spPr/>
    </dgm:pt>
    <dgm:pt modelId="{920569D0-B8EF-41CB-B8E1-A68452AA9A78}" type="pres">
      <dgm:prSet presAssocID="{C0D43CEB-9776-40A2-8651-8CBC9F63B7B0}" presName="horz1" presStyleCnt="0"/>
      <dgm:spPr/>
    </dgm:pt>
    <dgm:pt modelId="{042748EF-7E49-438D-BC1D-8F3E12F45BBE}" type="pres">
      <dgm:prSet presAssocID="{C0D43CEB-9776-40A2-8651-8CBC9F63B7B0}" presName="tx1" presStyleLbl="revTx" presStyleIdx="0" presStyleCnt="5" custFlipHor="1" custScaleX="2778"/>
      <dgm:spPr/>
      <dgm:t>
        <a:bodyPr/>
        <a:lstStyle/>
        <a:p>
          <a:endParaRPr lang="hr-HR"/>
        </a:p>
      </dgm:t>
    </dgm:pt>
    <dgm:pt modelId="{2658BE73-3927-46BD-9BC6-1C0EC7795B93}" type="pres">
      <dgm:prSet presAssocID="{C0D43CEB-9776-40A2-8651-8CBC9F63B7B0}" presName="vert1" presStyleCnt="0"/>
      <dgm:spPr/>
    </dgm:pt>
    <dgm:pt modelId="{235C0B45-9CC3-4354-A786-AF66B27FF02F}" type="pres">
      <dgm:prSet presAssocID="{2EE986A8-248D-4A30-B2F6-5E9F991836D7}" presName="vertSpace2a" presStyleCnt="0"/>
      <dgm:spPr/>
    </dgm:pt>
    <dgm:pt modelId="{1716C3EF-BA88-4865-93AF-897C0B571B33}" type="pres">
      <dgm:prSet presAssocID="{2EE986A8-248D-4A30-B2F6-5E9F991836D7}" presName="horz2" presStyleCnt="0"/>
      <dgm:spPr/>
    </dgm:pt>
    <dgm:pt modelId="{E7D1D446-3586-4244-A770-2F947BD2DB73}" type="pres">
      <dgm:prSet presAssocID="{2EE986A8-248D-4A30-B2F6-5E9F991836D7}" presName="horzSpace2" presStyleCnt="0"/>
      <dgm:spPr/>
    </dgm:pt>
    <dgm:pt modelId="{70F456C9-C0C1-4FF5-A1C1-35603CE7C4C2}" type="pres">
      <dgm:prSet presAssocID="{2EE986A8-248D-4A30-B2F6-5E9F991836D7}" presName="tx2" presStyleLbl="revTx" presStyleIdx="1" presStyleCnt="5"/>
      <dgm:spPr/>
      <dgm:t>
        <a:bodyPr/>
        <a:lstStyle/>
        <a:p>
          <a:endParaRPr lang="hr-HR"/>
        </a:p>
      </dgm:t>
    </dgm:pt>
    <dgm:pt modelId="{A1615A65-034D-489F-901E-2C3CF4651541}" type="pres">
      <dgm:prSet presAssocID="{2EE986A8-248D-4A30-B2F6-5E9F991836D7}" presName="vert2" presStyleCnt="0"/>
      <dgm:spPr/>
    </dgm:pt>
    <dgm:pt modelId="{5BBAA6E1-B1B7-477F-BF3C-B26C05735F3F}" type="pres">
      <dgm:prSet presAssocID="{2EE986A8-248D-4A30-B2F6-5E9F991836D7}" presName="thinLine2b" presStyleLbl="callout" presStyleIdx="0" presStyleCnt="4"/>
      <dgm:spPr/>
    </dgm:pt>
    <dgm:pt modelId="{6C8D00B6-CF3C-44A1-8659-62C798DAFA72}" type="pres">
      <dgm:prSet presAssocID="{2EE986A8-248D-4A30-B2F6-5E9F991836D7}" presName="vertSpace2b" presStyleCnt="0"/>
      <dgm:spPr/>
    </dgm:pt>
    <dgm:pt modelId="{ABC55F2E-28B2-4D10-B16D-65D18AD50B9D}" type="pres">
      <dgm:prSet presAssocID="{206A7A00-8226-4CF5-8177-2802FDDF2F4D}" presName="horz2" presStyleCnt="0"/>
      <dgm:spPr/>
    </dgm:pt>
    <dgm:pt modelId="{DA575DBA-F1C0-461F-B27C-13B49F6BCF45}" type="pres">
      <dgm:prSet presAssocID="{206A7A00-8226-4CF5-8177-2802FDDF2F4D}" presName="horzSpace2" presStyleCnt="0"/>
      <dgm:spPr/>
    </dgm:pt>
    <dgm:pt modelId="{287C5C9A-F6BC-479B-89FF-41A3F267F5DC}" type="pres">
      <dgm:prSet presAssocID="{206A7A00-8226-4CF5-8177-2802FDDF2F4D}" presName="tx2" presStyleLbl="revTx" presStyleIdx="2" presStyleCnt="5" custScaleY="118614"/>
      <dgm:spPr/>
      <dgm:t>
        <a:bodyPr/>
        <a:lstStyle/>
        <a:p>
          <a:endParaRPr lang="hr-HR"/>
        </a:p>
      </dgm:t>
    </dgm:pt>
    <dgm:pt modelId="{B764A5D4-3AD9-42E0-9452-8776119F3927}" type="pres">
      <dgm:prSet presAssocID="{206A7A00-8226-4CF5-8177-2802FDDF2F4D}" presName="vert2" presStyleCnt="0"/>
      <dgm:spPr/>
    </dgm:pt>
    <dgm:pt modelId="{7C44A245-4296-458D-ADDC-53E51A0CE4FD}" type="pres">
      <dgm:prSet presAssocID="{206A7A00-8226-4CF5-8177-2802FDDF2F4D}" presName="thinLine2b" presStyleLbl="callout" presStyleIdx="1" presStyleCnt="4"/>
      <dgm:spPr/>
    </dgm:pt>
    <dgm:pt modelId="{F33441D5-54D6-4B5B-8DA7-A6C7C3E34C79}" type="pres">
      <dgm:prSet presAssocID="{206A7A00-8226-4CF5-8177-2802FDDF2F4D}" presName="vertSpace2b" presStyleCnt="0"/>
      <dgm:spPr/>
    </dgm:pt>
    <dgm:pt modelId="{E4CFC7C3-D28B-499D-AB60-A5BD2120D3C3}" type="pres">
      <dgm:prSet presAssocID="{A4F80ECE-85F8-48C8-8B75-69094D879A94}" presName="horz2" presStyleCnt="0"/>
      <dgm:spPr/>
    </dgm:pt>
    <dgm:pt modelId="{78E9A475-3F68-4AA0-A3DD-7C3E3964916C}" type="pres">
      <dgm:prSet presAssocID="{A4F80ECE-85F8-48C8-8B75-69094D879A94}" presName="horzSpace2" presStyleCnt="0"/>
      <dgm:spPr/>
    </dgm:pt>
    <dgm:pt modelId="{0DDF4B70-AB23-46CC-893F-19769B84E12C}" type="pres">
      <dgm:prSet presAssocID="{A4F80ECE-85F8-48C8-8B75-69094D879A94}" presName="tx2" presStyleLbl="revTx" presStyleIdx="3" presStyleCnt="5"/>
      <dgm:spPr/>
      <dgm:t>
        <a:bodyPr/>
        <a:lstStyle/>
        <a:p>
          <a:endParaRPr lang="hr-HR"/>
        </a:p>
      </dgm:t>
    </dgm:pt>
    <dgm:pt modelId="{5711973B-C660-49B7-A975-8D54C3A8D8AC}" type="pres">
      <dgm:prSet presAssocID="{A4F80ECE-85F8-48C8-8B75-69094D879A94}" presName="vert2" presStyleCnt="0"/>
      <dgm:spPr/>
    </dgm:pt>
    <dgm:pt modelId="{EDD3D0E8-528E-44D0-88C5-31CDDFD004FC}" type="pres">
      <dgm:prSet presAssocID="{A4F80ECE-85F8-48C8-8B75-69094D879A94}" presName="thinLine2b" presStyleLbl="callout" presStyleIdx="2" presStyleCnt="4"/>
      <dgm:spPr/>
    </dgm:pt>
    <dgm:pt modelId="{4F0F253B-5BA7-4172-BBCB-0CC8317B3348}" type="pres">
      <dgm:prSet presAssocID="{A4F80ECE-85F8-48C8-8B75-69094D879A94}" presName="vertSpace2b" presStyleCnt="0"/>
      <dgm:spPr/>
    </dgm:pt>
    <dgm:pt modelId="{DED76826-5648-4202-9578-7C84619F004C}" type="pres">
      <dgm:prSet presAssocID="{79B26E1A-9AF3-49F1-848C-72189DFF4C13}" presName="horz2" presStyleCnt="0"/>
      <dgm:spPr/>
    </dgm:pt>
    <dgm:pt modelId="{ED34094C-A9FB-4F66-8BDE-62FA242011A2}" type="pres">
      <dgm:prSet presAssocID="{79B26E1A-9AF3-49F1-848C-72189DFF4C13}" presName="horzSpace2" presStyleCnt="0"/>
      <dgm:spPr/>
    </dgm:pt>
    <dgm:pt modelId="{439000D9-8C79-4A02-93E6-988BAB8A0970}" type="pres">
      <dgm:prSet presAssocID="{79B26E1A-9AF3-49F1-848C-72189DFF4C13}" presName="tx2" presStyleLbl="revTx" presStyleIdx="4" presStyleCnt="5" custScaleY="118430"/>
      <dgm:spPr/>
      <dgm:t>
        <a:bodyPr/>
        <a:lstStyle/>
        <a:p>
          <a:endParaRPr lang="hr-HR"/>
        </a:p>
      </dgm:t>
    </dgm:pt>
    <dgm:pt modelId="{6098CD20-81A9-4F13-BE3F-DABC648FE905}" type="pres">
      <dgm:prSet presAssocID="{79B26E1A-9AF3-49F1-848C-72189DFF4C13}" presName="vert2" presStyleCnt="0"/>
      <dgm:spPr/>
    </dgm:pt>
    <dgm:pt modelId="{79108B52-6107-4A9B-81F8-E6FD08A80E0D}" type="pres">
      <dgm:prSet presAssocID="{79B26E1A-9AF3-49F1-848C-72189DFF4C13}" presName="thinLine2b" presStyleLbl="callout" presStyleIdx="3" presStyleCnt="4"/>
      <dgm:spPr/>
    </dgm:pt>
    <dgm:pt modelId="{8EF2D423-A454-4F85-9A81-E4C39ED91885}" type="pres">
      <dgm:prSet presAssocID="{79B26E1A-9AF3-49F1-848C-72189DFF4C13}" presName="vertSpace2b" presStyleCnt="0"/>
      <dgm:spPr/>
    </dgm:pt>
  </dgm:ptLst>
  <dgm:cxnLst>
    <dgm:cxn modelId="{50EE05B6-62B9-47E4-AFE7-51012DBE4A1C}" srcId="{C0D43CEB-9776-40A2-8651-8CBC9F63B7B0}" destId="{206A7A00-8226-4CF5-8177-2802FDDF2F4D}" srcOrd="1" destOrd="0" parTransId="{F4A6CBB9-5165-450D-9825-6E3510A65E1F}" sibTransId="{D0737351-F859-4DD6-AD60-D2F69033D544}"/>
    <dgm:cxn modelId="{4E5188A5-4EBB-4DFB-90A1-C2B92F97EF5C}" type="presOf" srcId="{2EE986A8-248D-4A30-B2F6-5E9F991836D7}" destId="{70F456C9-C0C1-4FF5-A1C1-35603CE7C4C2}" srcOrd="0" destOrd="0" presId="urn:microsoft.com/office/officeart/2008/layout/LinedList"/>
    <dgm:cxn modelId="{7DAB1DE3-9E52-4069-B14A-AFB3066379D5}" srcId="{C0D43CEB-9776-40A2-8651-8CBC9F63B7B0}" destId="{2EE986A8-248D-4A30-B2F6-5E9F991836D7}" srcOrd="0" destOrd="0" parTransId="{39109DDC-A62F-42F0-A78A-95E644197878}" sibTransId="{4E65698A-DAA5-453E-B2CC-DF33855DEEB4}"/>
    <dgm:cxn modelId="{12DB250D-A4F4-4FE9-923E-312C5DD707A7}" srcId="{C0D43CEB-9776-40A2-8651-8CBC9F63B7B0}" destId="{79B26E1A-9AF3-49F1-848C-72189DFF4C13}" srcOrd="3" destOrd="0" parTransId="{9AADAADD-093D-433F-AC2B-FF3F541B4451}" sibTransId="{92764834-4DCF-429E-890C-7C97914C8D6F}"/>
    <dgm:cxn modelId="{6029F685-ECDE-46E0-9F63-D8B1CC0A1322}" type="presOf" srcId="{79B26E1A-9AF3-49F1-848C-72189DFF4C13}" destId="{439000D9-8C79-4A02-93E6-988BAB8A0970}" srcOrd="0" destOrd="0" presId="urn:microsoft.com/office/officeart/2008/layout/LinedList"/>
    <dgm:cxn modelId="{3C94DAB3-289C-4265-A099-5CC6B4BB65B8}" type="presOf" srcId="{C0D43CEB-9776-40A2-8651-8CBC9F63B7B0}" destId="{042748EF-7E49-438D-BC1D-8F3E12F45BBE}" srcOrd="0" destOrd="0" presId="urn:microsoft.com/office/officeart/2008/layout/LinedList"/>
    <dgm:cxn modelId="{B8645418-999A-4779-B20A-82F0CB33011B}" type="presOf" srcId="{397A0DB3-F8C7-4F82-95B0-24CF318A12DA}" destId="{ACA533D8-3FF5-4A6E-AA61-4AD509EBF885}" srcOrd="0" destOrd="0" presId="urn:microsoft.com/office/officeart/2008/layout/LinedList"/>
    <dgm:cxn modelId="{C8FE66DA-B40E-461D-964D-055EF8651855}" srcId="{397A0DB3-F8C7-4F82-95B0-24CF318A12DA}" destId="{C0D43CEB-9776-40A2-8651-8CBC9F63B7B0}" srcOrd="0" destOrd="0" parTransId="{069C9779-3139-4BDB-93B8-7BE1925B0341}" sibTransId="{7DBE5326-A70E-4884-A6F1-DC5888088FF0}"/>
    <dgm:cxn modelId="{98BB5A28-9072-4819-97D8-978492CAAC06}" type="presOf" srcId="{206A7A00-8226-4CF5-8177-2802FDDF2F4D}" destId="{287C5C9A-F6BC-479B-89FF-41A3F267F5DC}" srcOrd="0" destOrd="0" presId="urn:microsoft.com/office/officeart/2008/layout/LinedList"/>
    <dgm:cxn modelId="{839CD5F5-639A-450D-8174-EF332BA01019}" type="presOf" srcId="{A4F80ECE-85F8-48C8-8B75-69094D879A94}" destId="{0DDF4B70-AB23-46CC-893F-19769B84E12C}" srcOrd="0" destOrd="0" presId="urn:microsoft.com/office/officeart/2008/layout/LinedList"/>
    <dgm:cxn modelId="{D4E4C693-564B-4D81-A224-157DE24AEF67}" srcId="{C0D43CEB-9776-40A2-8651-8CBC9F63B7B0}" destId="{A4F80ECE-85F8-48C8-8B75-69094D879A94}" srcOrd="2" destOrd="0" parTransId="{E4FA2ABF-AC14-4AF7-A7A4-4717DDE3E3BA}" sibTransId="{295F09C6-D32E-49B5-BB90-0913A72E7ECC}"/>
    <dgm:cxn modelId="{E5181B73-EF16-449E-AA0C-0B1EDF9420AA}" type="presParOf" srcId="{ACA533D8-3FF5-4A6E-AA61-4AD509EBF885}" destId="{2065FC12-2ADF-4D57-A69D-44A08698A3EB}" srcOrd="0" destOrd="0" presId="urn:microsoft.com/office/officeart/2008/layout/LinedList"/>
    <dgm:cxn modelId="{D5B1F9FB-8039-4113-B8D5-0F55A12086B3}" type="presParOf" srcId="{ACA533D8-3FF5-4A6E-AA61-4AD509EBF885}" destId="{920569D0-B8EF-41CB-B8E1-A68452AA9A78}" srcOrd="1" destOrd="0" presId="urn:microsoft.com/office/officeart/2008/layout/LinedList"/>
    <dgm:cxn modelId="{FA367DEC-CB75-4ADB-8DD8-010EA0F8DC18}" type="presParOf" srcId="{920569D0-B8EF-41CB-B8E1-A68452AA9A78}" destId="{042748EF-7E49-438D-BC1D-8F3E12F45BBE}" srcOrd="0" destOrd="0" presId="urn:microsoft.com/office/officeart/2008/layout/LinedList"/>
    <dgm:cxn modelId="{0545AC18-67F9-489D-A22E-DFC03CF482B3}" type="presParOf" srcId="{920569D0-B8EF-41CB-B8E1-A68452AA9A78}" destId="{2658BE73-3927-46BD-9BC6-1C0EC7795B93}" srcOrd="1" destOrd="0" presId="urn:microsoft.com/office/officeart/2008/layout/LinedList"/>
    <dgm:cxn modelId="{4D0E2C3B-0DDE-4A18-9BA8-84629456A8DE}" type="presParOf" srcId="{2658BE73-3927-46BD-9BC6-1C0EC7795B93}" destId="{235C0B45-9CC3-4354-A786-AF66B27FF02F}" srcOrd="0" destOrd="0" presId="urn:microsoft.com/office/officeart/2008/layout/LinedList"/>
    <dgm:cxn modelId="{5468EEF4-AA0D-4E56-B2EE-47B20E14E906}" type="presParOf" srcId="{2658BE73-3927-46BD-9BC6-1C0EC7795B93}" destId="{1716C3EF-BA88-4865-93AF-897C0B571B33}" srcOrd="1" destOrd="0" presId="urn:microsoft.com/office/officeart/2008/layout/LinedList"/>
    <dgm:cxn modelId="{A2199F25-9488-4AFC-AE57-7169DF93E776}" type="presParOf" srcId="{1716C3EF-BA88-4865-93AF-897C0B571B33}" destId="{E7D1D446-3586-4244-A770-2F947BD2DB73}" srcOrd="0" destOrd="0" presId="urn:microsoft.com/office/officeart/2008/layout/LinedList"/>
    <dgm:cxn modelId="{F6865331-8974-4467-AA19-2EFFF9690E30}" type="presParOf" srcId="{1716C3EF-BA88-4865-93AF-897C0B571B33}" destId="{70F456C9-C0C1-4FF5-A1C1-35603CE7C4C2}" srcOrd="1" destOrd="0" presId="urn:microsoft.com/office/officeart/2008/layout/LinedList"/>
    <dgm:cxn modelId="{228B5267-8C84-4754-B50B-B83DAE7A7D13}" type="presParOf" srcId="{1716C3EF-BA88-4865-93AF-897C0B571B33}" destId="{A1615A65-034D-489F-901E-2C3CF4651541}" srcOrd="2" destOrd="0" presId="urn:microsoft.com/office/officeart/2008/layout/LinedList"/>
    <dgm:cxn modelId="{C871C62F-8666-4171-9DCC-E9F0137DB285}" type="presParOf" srcId="{2658BE73-3927-46BD-9BC6-1C0EC7795B93}" destId="{5BBAA6E1-B1B7-477F-BF3C-B26C05735F3F}" srcOrd="2" destOrd="0" presId="urn:microsoft.com/office/officeart/2008/layout/LinedList"/>
    <dgm:cxn modelId="{0DC68436-731D-4B11-9B50-6FF0267F14C5}" type="presParOf" srcId="{2658BE73-3927-46BD-9BC6-1C0EC7795B93}" destId="{6C8D00B6-CF3C-44A1-8659-62C798DAFA72}" srcOrd="3" destOrd="0" presId="urn:microsoft.com/office/officeart/2008/layout/LinedList"/>
    <dgm:cxn modelId="{B7276DE8-F99A-4FA7-B675-420CD85CEBF1}" type="presParOf" srcId="{2658BE73-3927-46BD-9BC6-1C0EC7795B93}" destId="{ABC55F2E-28B2-4D10-B16D-65D18AD50B9D}" srcOrd="4" destOrd="0" presId="urn:microsoft.com/office/officeart/2008/layout/LinedList"/>
    <dgm:cxn modelId="{FB0B78FF-F2C5-4D96-9D8C-F1CD0B68C891}" type="presParOf" srcId="{ABC55F2E-28B2-4D10-B16D-65D18AD50B9D}" destId="{DA575DBA-F1C0-461F-B27C-13B49F6BCF45}" srcOrd="0" destOrd="0" presId="urn:microsoft.com/office/officeart/2008/layout/LinedList"/>
    <dgm:cxn modelId="{B693095F-BA01-4C45-8358-A859D1980902}" type="presParOf" srcId="{ABC55F2E-28B2-4D10-B16D-65D18AD50B9D}" destId="{287C5C9A-F6BC-479B-89FF-41A3F267F5DC}" srcOrd="1" destOrd="0" presId="urn:microsoft.com/office/officeart/2008/layout/LinedList"/>
    <dgm:cxn modelId="{868735AA-1B85-4264-B638-E6D8A4F1F4CA}" type="presParOf" srcId="{ABC55F2E-28B2-4D10-B16D-65D18AD50B9D}" destId="{B764A5D4-3AD9-42E0-9452-8776119F3927}" srcOrd="2" destOrd="0" presId="urn:microsoft.com/office/officeart/2008/layout/LinedList"/>
    <dgm:cxn modelId="{FBABD155-08AE-4A08-AD8F-D9A8076477CD}" type="presParOf" srcId="{2658BE73-3927-46BD-9BC6-1C0EC7795B93}" destId="{7C44A245-4296-458D-ADDC-53E51A0CE4FD}" srcOrd="5" destOrd="0" presId="urn:microsoft.com/office/officeart/2008/layout/LinedList"/>
    <dgm:cxn modelId="{5F68258F-43E3-4E37-B834-804FC21791DF}" type="presParOf" srcId="{2658BE73-3927-46BD-9BC6-1C0EC7795B93}" destId="{F33441D5-54D6-4B5B-8DA7-A6C7C3E34C79}" srcOrd="6" destOrd="0" presId="urn:microsoft.com/office/officeart/2008/layout/LinedList"/>
    <dgm:cxn modelId="{F9369A3A-79C1-40E8-8C08-2E829BF733B4}" type="presParOf" srcId="{2658BE73-3927-46BD-9BC6-1C0EC7795B93}" destId="{E4CFC7C3-D28B-499D-AB60-A5BD2120D3C3}" srcOrd="7" destOrd="0" presId="urn:microsoft.com/office/officeart/2008/layout/LinedList"/>
    <dgm:cxn modelId="{DB6000AD-01DB-4972-A245-D1F6041E77AB}" type="presParOf" srcId="{E4CFC7C3-D28B-499D-AB60-A5BD2120D3C3}" destId="{78E9A475-3F68-4AA0-A3DD-7C3E3964916C}" srcOrd="0" destOrd="0" presId="urn:microsoft.com/office/officeart/2008/layout/LinedList"/>
    <dgm:cxn modelId="{6566EAD1-F295-4CDE-A66B-4CB4FCD4C32A}" type="presParOf" srcId="{E4CFC7C3-D28B-499D-AB60-A5BD2120D3C3}" destId="{0DDF4B70-AB23-46CC-893F-19769B84E12C}" srcOrd="1" destOrd="0" presId="urn:microsoft.com/office/officeart/2008/layout/LinedList"/>
    <dgm:cxn modelId="{CCA94479-8312-48B1-A52A-FE358E2C1E5A}" type="presParOf" srcId="{E4CFC7C3-D28B-499D-AB60-A5BD2120D3C3}" destId="{5711973B-C660-49B7-A975-8D54C3A8D8AC}" srcOrd="2" destOrd="0" presId="urn:microsoft.com/office/officeart/2008/layout/LinedList"/>
    <dgm:cxn modelId="{42BA9C4E-9F57-4034-9DAF-A6B69DEE1F25}" type="presParOf" srcId="{2658BE73-3927-46BD-9BC6-1C0EC7795B93}" destId="{EDD3D0E8-528E-44D0-88C5-31CDDFD004FC}" srcOrd="8" destOrd="0" presId="urn:microsoft.com/office/officeart/2008/layout/LinedList"/>
    <dgm:cxn modelId="{64D1B7C9-C5D5-40B0-990D-BC0DFA08C91A}" type="presParOf" srcId="{2658BE73-3927-46BD-9BC6-1C0EC7795B93}" destId="{4F0F253B-5BA7-4172-BBCB-0CC8317B3348}" srcOrd="9" destOrd="0" presId="urn:microsoft.com/office/officeart/2008/layout/LinedList"/>
    <dgm:cxn modelId="{1912229E-BEA1-408D-931E-7E44C4BAAA6F}" type="presParOf" srcId="{2658BE73-3927-46BD-9BC6-1C0EC7795B93}" destId="{DED76826-5648-4202-9578-7C84619F004C}" srcOrd="10" destOrd="0" presId="urn:microsoft.com/office/officeart/2008/layout/LinedList"/>
    <dgm:cxn modelId="{936016E3-F9BB-45AD-9FCA-F5F233BFDD1F}" type="presParOf" srcId="{DED76826-5648-4202-9578-7C84619F004C}" destId="{ED34094C-A9FB-4F66-8BDE-62FA242011A2}" srcOrd="0" destOrd="0" presId="urn:microsoft.com/office/officeart/2008/layout/LinedList"/>
    <dgm:cxn modelId="{F158C5A5-A1E8-4B11-9D19-43A489BC2A64}" type="presParOf" srcId="{DED76826-5648-4202-9578-7C84619F004C}" destId="{439000D9-8C79-4A02-93E6-988BAB8A0970}" srcOrd="1" destOrd="0" presId="urn:microsoft.com/office/officeart/2008/layout/LinedList"/>
    <dgm:cxn modelId="{0B33EFDD-952E-4E80-B181-F7D3F7561F19}" type="presParOf" srcId="{DED76826-5648-4202-9578-7C84619F004C}" destId="{6098CD20-81A9-4F13-BE3F-DABC648FE905}" srcOrd="2" destOrd="0" presId="urn:microsoft.com/office/officeart/2008/layout/LinedList"/>
    <dgm:cxn modelId="{E41532C1-0AC1-4D83-9EBF-444F49A697F3}" type="presParOf" srcId="{2658BE73-3927-46BD-9BC6-1C0EC7795B93}" destId="{79108B52-6107-4A9B-81F8-E6FD08A80E0D}" srcOrd="11" destOrd="0" presId="urn:microsoft.com/office/officeart/2008/layout/LinedList"/>
    <dgm:cxn modelId="{D8AB360E-1EC3-446A-9212-45EBB6274327}" type="presParOf" srcId="{2658BE73-3927-46BD-9BC6-1C0EC7795B93}" destId="{8EF2D423-A454-4F85-9A81-E4C39ED9188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ECB50-7ED1-460C-9B45-D954F4AAA267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 smtClean="0">
              <a:solidFill>
                <a:schemeClr val="tx1"/>
              </a:solidFill>
            </a:rPr>
            <a:t>Rođen je u mjestu Charlotte Amalie na Djevičanskim otocima.</a:t>
          </a:r>
          <a:endParaRPr lang="hr-HR" sz="2000" kern="1200" dirty="0">
            <a:solidFill>
              <a:schemeClr val="tx1"/>
            </a:solidFill>
          </a:endParaRPr>
        </a:p>
      </dsp:txBody>
      <dsp:txXfrm>
        <a:off x="39768" y="39768"/>
        <a:ext cx="5530000" cy="1278252"/>
      </dsp:txXfrm>
    </dsp:sp>
    <dsp:sp modelId="{C8A55AB5-A0C5-475C-8F74-DE1109FD9023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chemeClr val="tx1"/>
              </a:solidFill>
            </a:rPr>
            <a:t>Studira na više institucija u Parizu te u ateljejima slavnih umjetnika kao što su Jean-Baptiste-Camille Corot, Gustave Courbet, i Charles-François Daubigny.</a:t>
          </a:r>
          <a:endParaRPr lang="hr-HR" sz="2000" kern="1200" dirty="0">
            <a:solidFill>
              <a:schemeClr val="tx1"/>
            </a:solidFill>
          </a:endParaRPr>
        </a:p>
      </dsp:txBody>
      <dsp:txXfrm>
        <a:off x="656987" y="1623855"/>
        <a:ext cx="5415841" cy="1278252"/>
      </dsp:txXfrm>
    </dsp:sp>
    <dsp:sp modelId="{8C901DC5-7E9B-4CE2-908A-06EB7FCF4778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chemeClr val="tx1"/>
              </a:solidFill>
            </a:rPr>
            <a:t>Pissarroovi najbolji rani radovi se opisuju kao realistička djela u maniri Courbeta naslikana jako širokim potezima.</a:t>
          </a:r>
          <a:endParaRPr lang="hr-HR" sz="2000" kern="1200" dirty="0">
            <a:solidFill>
              <a:schemeClr val="tx1"/>
            </a:solidFill>
          </a:endParaRPr>
        </a:p>
      </dsp:txBody>
      <dsp:txXfrm>
        <a:off x="1274207" y="3207942"/>
        <a:ext cx="5415841" cy="1278252"/>
      </dsp:txXfrm>
    </dsp:sp>
    <dsp:sp modelId="{E6025F01-00B6-4C5D-9F0E-BAC9D48735D1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>
        <a:off x="6311173" y="1029656"/>
        <a:ext cx="485410" cy="664128"/>
      </dsp:txXfrm>
    </dsp:sp>
    <dsp:sp modelId="{4D4C4560-A811-483E-8173-456B34357345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/>
        </a:p>
      </dsp:txBody>
      <dsp:txXfrm>
        <a:off x="6928393" y="2604691"/>
        <a:ext cx="485410" cy="664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5FC12-2ADF-4D57-A69D-44A08698A3EB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748EF-7E49-438D-BC1D-8F3E12F45BBE}">
      <dsp:nvSpPr>
        <dsp:cNvPr id="0" name=""/>
        <dsp:cNvSpPr/>
      </dsp:nvSpPr>
      <dsp:spPr>
        <a:xfrm flipH="1">
          <a:off x="0" y="2209"/>
          <a:ext cx="45723" cy="4521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 dirty="0"/>
        </a:p>
      </dsp:txBody>
      <dsp:txXfrm>
        <a:off x="0" y="2209"/>
        <a:ext cx="45723" cy="4521543"/>
      </dsp:txXfrm>
    </dsp:sp>
    <dsp:sp modelId="{70F456C9-C0C1-4FF5-A1C1-35603CE7C4C2}">
      <dsp:nvSpPr>
        <dsp:cNvPr id="0" name=""/>
        <dsp:cNvSpPr/>
      </dsp:nvSpPr>
      <dsp:spPr>
        <a:xfrm>
          <a:off x="169167" y="51112"/>
          <a:ext cx="6460236" cy="97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Njegovi zreli radovi izražavaju naklonost radnicima i seljacima. </a:t>
          </a:r>
          <a:endParaRPr lang="hr-HR" sz="2400" kern="1200" dirty="0"/>
        </a:p>
      </dsp:txBody>
      <dsp:txXfrm>
        <a:off x="169167" y="51112"/>
        <a:ext cx="6460236" cy="978048"/>
      </dsp:txXfrm>
    </dsp:sp>
    <dsp:sp modelId="{5BBAA6E1-B1B7-477F-BF3C-B26C05735F3F}">
      <dsp:nvSpPr>
        <dsp:cNvPr id="0" name=""/>
        <dsp:cNvSpPr/>
      </dsp:nvSpPr>
      <dsp:spPr>
        <a:xfrm>
          <a:off x="45723" y="1029161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C5C9A-F6BC-479B-89FF-41A3F267F5DC}">
      <dsp:nvSpPr>
        <dsp:cNvPr id="0" name=""/>
        <dsp:cNvSpPr/>
      </dsp:nvSpPr>
      <dsp:spPr>
        <a:xfrm>
          <a:off x="169167" y="1078063"/>
          <a:ext cx="6460236" cy="116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Pissarro je izlagao na osam izložbi impresionista i uz Moneta, smatra se najvjernijim slikarom ovog stila</a:t>
          </a:r>
          <a:r>
            <a:rPr lang="hr-HR" sz="2800" kern="1200" dirty="0" smtClean="0"/>
            <a:t>.</a:t>
          </a:r>
          <a:endParaRPr lang="hr-HR" sz="2800" kern="1200" dirty="0"/>
        </a:p>
      </dsp:txBody>
      <dsp:txXfrm>
        <a:off x="169167" y="1078063"/>
        <a:ext cx="6460236" cy="1160102"/>
      </dsp:txXfrm>
    </dsp:sp>
    <dsp:sp modelId="{7C44A245-4296-458D-ADDC-53E51A0CE4FD}">
      <dsp:nvSpPr>
        <dsp:cNvPr id="0" name=""/>
        <dsp:cNvSpPr/>
      </dsp:nvSpPr>
      <dsp:spPr>
        <a:xfrm>
          <a:off x="45723" y="2238166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F4B70-AB23-46CC-893F-19769B84E12C}">
      <dsp:nvSpPr>
        <dsp:cNvPr id="0" name=""/>
        <dsp:cNvSpPr/>
      </dsp:nvSpPr>
      <dsp:spPr>
        <a:xfrm>
          <a:off x="169167" y="2287068"/>
          <a:ext cx="6460236" cy="97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Od 1885. do 1890. god. zanimao se za pointilizam kojeg  je  zvao "znanstveni impresionizam". </a:t>
          </a:r>
          <a:endParaRPr lang="hr-HR" sz="2400" kern="1200" dirty="0"/>
        </a:p>
      </dsp:txBody>
      <dsp:txXfrm>
        <a:off x="169167" y="2287068"/>
        <a:ext cx="6460236" cy="978048"/>
      </dsp:txXfrm>
    </dsp:sp>
    <dsp:sp modelId="{EDD3D0E8-528E-44D0-88C5-31CDDFD004FC}">
      <dsp:nvSpPr>
        <dsp:cNvPr id="0" name=""/>
        <dsp:cNvSpPr/>
      </dsp:nvSpPr>
      <dsp:spPr>
        <a:xfrm>
          <a:off x="45723" y="3265117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000D9-8C79-4A02-93E6-988BAB8A0970}">
      <dsp:nvSpPr>
        <dsp:cNvPr id="0" name=""/>
        <dsp:cNvSpPr/>
      </dsp:nvSpPr>
      <dsp:spPr>
        <a:xfrm>
          <a:off x="169167" y="3314019"/>
          <a:ext cx="6460236" cy="1158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Bio je mentor slikarima kao što su Paul Cézanne i Paul Gauguin, a inspirirao je i druge mlade umjetnike kao što je amerikanac Lucy Bacon</a:t>
          </a:r>
          <a:endParaRPr lang="hr-HR" sz="2400" kern="1200" dirty="0"/>
        </a:p>
      </dsp:txBody>
      <dsp:txXfrm>
        <a:off x="169167" y="3314019"/>
        <a:ext cx="6460236" cy="1158302"/>
      </dsp:txXfrm>
    </dsp:sp>
    <dsp:sp modelId="{79108B52-6107-4A9B-81F8-E6FD08A80E0D}">
      <dsp:nvSpPr>
        <dsp:cNvPr id="0" name=""/>
        <dsp:cNvSpPr/>
      </dsp:nvSpPr>
      <dsp:spPr>
        <a:xfrm>
          <a:off x="45723" y="4472322"/>
          <a:ext cx="65836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2E87-10D7-4D5D-A74B-80621183C08F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6256-BFA4-402D-9D9A-616D410117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450755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2E87-10D7-4D5D-A74B-80621183C08F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6256-BFA4-402D-9D9A-616D410117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2863942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2E87-10D7-4D5D-A74B-80621183C08F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6256-BFA4-402D-9D9A-616D410117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088841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2E87-10D7-4D5D-A74B-80621183C08F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6256-BFA4-402D-9D9A-616D410117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522386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2E87-10D7-4D5D-A74B-80621183C08F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6256-BFA4-402D-9D9A-616D410117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107219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2E87-10D7-4D5D-A74B-80621183C08F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6256-BFA4-402D-9D9A-616D410117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8322513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2E87-10D7-4D5D-A74B-80621183C08F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6256-BFA4-402D-9D9A-616D410117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583868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2E87-10D7-4D5D-A74B-80621183C08F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6256-BFA4-402D-9D9A-616D410117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1528701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2E87-10D7-4D5D-A74B-80621183C08F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6256-BFA4-402D-9D9A-616D410117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6418415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2E87-10D7-4D5D-A74B-80621183C08F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6256-BFA4-402D-9D9A-616D410117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078549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2E87-10D7-4D5D-A74B-80621183C08F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6256-BFA4-402D-9D9A-616D410117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7660898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6">
                <a:lumMod val="60000"/>
                <a:lumOff val="40000"/>
              </a:schemeClr>
            </a:gs>
            <a:gs pos="25000">
              <a:srgbClr val="E6E6E6"/>
            </a:gs>
            <a:gs pos="39000">
              <a:srgbClr val="7D8496"/>
            </a:gs>
            <a:gs pos="61000">
              <a:srgbClr val="E6E6E6"/>
            </a:gs>
            <a:gs pos="87000">
              <a:srgbClr val="7D8496"/>
            </a:gs>
            <a:gs pos="100000">
              <a:srgbClr val="E6E6E6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2E87-10D7-4D5D-A74B-80621183C08F}" type="datetimeFigureOut">
              <a:rPr lang="hr-HR" smtClean="0"/>
              <a:t>13.4.2021.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F6256-BFA4-402D-9D9A-616D410117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61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40160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Jacob-Abraham-Camille Pissarro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/>
          <a:lstStyle/>
          <a:p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(10. srpnja 1830. – 13. studenog 1903.)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1944216" cy="260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4430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6137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0324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8958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4180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342206"/>
            <a:ext cx="5544616" cy="445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94875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3938"/>
            <a:ext cx="4464496" cy="401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1278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350097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944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10951"/>
            <a:ext cx="62073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0680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0830"/>
            <a:ext cx="6549071" cy="52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8789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38690"/>
            <a:ext cx="4464496" cy="558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64326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135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Jacob-Abraham-Camille Pissarro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Camille Pissaro</dc:title>
  <dc:creator>Korisnik1</dc:creator>
  <cp:lastModifiedBy>Korisnik1</cp:lastModifiedBy>
  <cp:revision>16</cp:revision>
  <dcterms:created xsi:type="dcterms:W3CDTF">2021-03-09T16:16:27Z</dcterms:created>
  <dcterms:modified xsi:type="dcterms:W3CDTF">2021-04-13T09:24:22Z</dcterms:modified>
</cp:coreProperties>
</file>