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63" r:id="rId6"/>
    <p:sldId id="26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77" d="100"/>
          <a:sy n="77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25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9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0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52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4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4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2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0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76A78DF-E9DD-48A6-983A-26568971EB0A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FC95DD-2507-411F-AE96-51A93AC77B5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17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A4A86-F050-48CD-BB38-B2E341FFF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008" y="758952"/>
            <a:ext cx="4654672" cy="3566160"/>
          </a:xfrm>
        </p:spPr>
        <p:txBody>
          <a:bodyPr/>
          <a:lstStyle/>
          <a:p>
            <a:r>
              <a:rPr lang="hr-HR" dirty="0"/>
              <a:t>Vincent van Gogh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760C6-950E-4993-9F13-2779DB8547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055F4-6516-4C87-AB35-08EEFBCFC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9" y="83612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836D-68D8-48AE-B6AE-A77A99D1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8734"/>
          </a:xfrm>
        </p:spPr>
        <p:txBody>
          <a:bodyPr/>
          <a:lstStyle/>
          <a:p>
            <a:r>
              <a:rPr lang="hr-HR" dirty="0"/>
              <a:t>Jesen je - priroda govori bojama…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46B98C-6D48-48AE-AF9B-B2904FD67B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84" y="1740193"/>
            <a:ext cx="5098846" cy="407907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EDD33-8DE6-4FBB-98E7-E338E258D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1384" y="1705846"/>
            <a:ext cx="4937760" cy="4023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FD9C79E-4D14-4244-A9FB-76685886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" y="1705846"/>
            <a:ext cx="5772170" cy="40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1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2E96-59E7-44B2-94F0-B03AEE10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96133"/>
            <a:ext cx="10058400" cy="953474"/>
          </a:xfrm>
        </p:spPr>
        <p:txBody>
          <a:bodyPr/>
          <a:lstStyle/>
          <a:p>
            <a:r>
              <a:rPr lang="hr-HR" dirty="0"/>
              <a:t>Jesen u očima slikara Vincenta van Gogha</a:t>
            </a: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CBFBF95-327F-4966-A6C6-41F017C257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5" y="1670375"/>
            <a:ext cx="5125576" cy="383801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118BD7-A978-4E4A-AAB9-C0FEAF2DB1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59" y="1670375"/>
            <a:ext cx="5016712" cy="3838018"/>
          </a:xfrm>
        </p:spPr>
      </p:pic>
    </p:spTree>
    <p:extLst>
      <p:ext uri="{BB962C8B-B14F-4D97-AF65-F5344CB8AC3E}">
        <p14:creationId xmlns:p14="http://schemas.microsoft.com/office/powerpoint/2010/main" val="275239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DCE5-F7EE-4300-B381-3B9898E9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18A410-A874-40FE-908D-B819F3883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53" y="3493266"/>
            <a:ext cx="4275552" cy="32066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BD777-605F-4DF5-A86A-941AD14BC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57" y="134028"/>
            <a:ext cx="4275550" cy="3206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08C9F-F1BF-4FF1-8795-74B631B24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820" y="927482"/>
            <a:ext cx="6347634" cy="47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41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FAD8-94B7-4354-9AC3-BF313D5A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44" y="286603"/>
            <a:ext cx="7573236" cy="690427"/>
          </a:xfrm>
        </p:spPr>
        <p:txBody>
          <a:bodyPr>
            <a:normAutofit fontScale="90000"/>
          </a:bodyPr>
          <a:lstStyle/>
          <a:p>
            <a:r>
              <a:rPr lang="hr-HR" dirty="0"/>
              <a:t>Naši likovni ostvaraji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C281FB-DBC4-49D4-BD27-405AAC9CAF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4573" y="1902428"/>
            <a:ext cx="4662173" cy="349662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1D7638-9FC8-4E08-9E82-DB8331C35F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185" y="1902431"/>
            <a:ext cx="4662170" cy="349662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B0DF5-642F-48F5-BE62-06A1E8E75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0468" y="1899123"/>
            <a:ext cx="4665949" cy="349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7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7AAA-419E-43B6-B3C2-EB2588A4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C800B9-7246-449F-994F-A1909B0441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30" y="79979"/>
            <a:ext cx="4865813" cy="6354514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7621071-6982-44CB-A813-A2D6608B1D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7" y="79979"/>
            <a:ext cx="4865813" cy="6331286"/>
          </a:xfrm>
        </p:spPr>
      </p:pic>
    </p:spTree>
    <p:extLst>
      <p:ext uri="{BB962C8B-B14F-4D97-AF65-F5344CB8AC3E}">
        <p14:creationId xmlns:p14="http://schemas.microsoft.com/office/powerpoint/2010/main" val="269629313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</TotalTime>
  <Words>20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Calibri Light</vt:lpstr>
      <vt:lpstr>Retrospect</vt:lpstr>
      <vt:lpstr>Vincent van Gogh</vt:lpstr>
      <vt:lpstr>Jesen je - priroda govori bojama…</vt:lpstr>
      <vt:lpstr>Jesen u očima slikara Vincenta van Gogha</vt:lpstr>
      <vt:lpstr>PowerPoint Presentation</vt:lpstr>
      <vt:lpstr>Naši likovni ostvaraji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Jesen</dc:title>
  <dc:creator>Korisnik</dc:creator>
  <cp:lastModifiedBy>Korisnik</cp:lastModifiedBy>
  <cp:revision>4</cp:revision>
  <dcterms:created xsi:type="dcterms:W3CDTF">2020-10-07T09:09:22Z</dcterms:created>
  <dcterms:modified xsi:type="dcterms:W3CDTF">2020-11-15T17:43:45Z</dcterms:modified>
</cp:coreProperties>
</file>