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6600" b="1" dirty="0" err="1">
                <a:solidFill>
                  <a:srgbClr val="FF0000"/>
                </a:solidFill>
                <a:latin typeface="Wide Latin" panose="020A0A07050505020404" pitchFamily="18" charset="0"/>
              </a:rPr>
              <a:t>Y</a:t>
            </a:r>
            <a:r>
              <a:rPr lang="hr-HR" sz="6600" b="1" smtClean="0">
                <a:solidFill>
                  <a:srgbClr val="FF0000"/>
                </a:solidFill>
                <a:latin typeface="Wide Latin" panose="020A0A07050505020404" pitchFamily="18" charset="0"/>
              </a:rPr>
              <a:t>ayoi</a:t>
            </a:r>
            <a:r>
              <a:rPr lang="hr-HR" sz="6600" b="1" dirty="0" smtClean="0">
                <a:solidFill>
                  <a:srgbClr val="FF0000"/>
                </a:solidFill>
                <a:latin typeface="Wide Latin" panose="020A0A07050505020404" pitchFamily="18" charset="0"/>
              </a:rPr>
              <a:t> </a:t>
            </a:r>
            <a:r>
              <a:rPr lang="hr-HR" sz="6600" b="1" dirty="0" smtClean="0">
                <a:solidFill>
                  <a:srgbClr val="FF0000"/>
                </a:solidFill>
                <a:latin typeface="Wide Latin" panose="020A0A07050505020404" pitchFamily="18" charset="0"/>
              </a:rPr>
              <a:t/>
            </a:r>
            <a:br>
              <a:rPr lang="hr-HR" sz="6600" b="1" dirty="0" smtClean="0">
                <a:solidFill>
                  <a:srgbClr val="FF0000"/>
                </a:solidFill>
                <a:latin typeface="Wide Latin" panose="020A0A07050505020404" pitchFamily="18" charset="0"/>
              </a:rPr>
            </a:br>
            <a:r>
              <a:rPr lang="hr-HR" sz="6600" b="1" dirty="0" err="1" smtClean="0">
                <a:solidFill>
                  <a:srgbClr val="FF0000"/>
                </a:solidFill>
                <a:latin typeface="Wide Latin" panose="020A0A07050505020404" pitchFamily="18" charset="0"/>
              </a:rPr>
              <a:t>kusama</a:t>
            </a:r>
            <a:endParaRPr lang="hr-HR" sz="6600" b="1" dirty="0">
              <a:solidFill>
                <a:srgbClr val="FF0000"/>
              </a:solidFill>
              <a:latin typeface="Wide Latin" panose="020A0A070505050204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latin typeface="Wide Latin" panose="020A0A07050505020404" pitchFamily="18" charset="0"/>
              </a:rPr>
              <a:t>U svijetu likovnih umjetnika 3</a:t>
            </a:r>
            <a:endParaRPr lang="hr-HR" dirty="0">
              <a:latin typeface="Wide Latin" panose="020A0A070505050204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25" y="0"/>
            <a:ext cx="3431667" cy="192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6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1665">
            <a:off x="1653330" y="797348"/>
            <a:ext cx="4056697" cy="583047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9922">
            <a:off x="6230335" y="1316139"/>
            <a:ext cx="5060493" cy="417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 </a:t>
            </a:r>
            <a:r>
              <a:rPr lang="hr-HR" dirty="0" smtClean="0"/>
              <a:t>Japanska</a:t>
            </a:r>
            <a:r>
              <a:rPr lang="hr-HR" dirty="0"/>
              <a:t> likovna umjetnica i </a:t>
            </a:r>
            <a:r>
              <a:rPr lang="hr-HR" dirty="0" smtClean="0"/>
              <a:t>književnica (</a:t>
            </a:r>
            <a:r>
              <a:rPr lang="hr-HR" dirty="0"/>
              <a:t>22</a:t>
            </a:r>
            <a:r>
              <a:rPr lang="hr-HR" dirty="0" smtClean="0"/>
              <a:t>. ožujka 1929.)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55" y="2089877"/>
            <a:ext cx="8373290" cy="4768123"/>
          </a:xfrm>
        </p:spPr>
      </p:pic>
    </p:spTree>
    <p:extLst>
      <p:ext uri="{BB962C8B-B14F-4D97-AF65-F5344CB8AC3E}">
        <p14:creationId xmlns:p14="http://schemas.microsoft.com/office/powerpoint/2010/main" val="96529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Kusamina</a:t>
            </a:r>
            <a:r>
              <a:rPr lang="hr-HR" dirty="0" smtClean="0"/>
              <a:t> obitelj 1930 ih godina.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86" y="1428750"/>
            <a:ext cx="7445827" cy="5389362"/>
          </a:xfrm>
        </p:spPr>
      </p:pic>
    </p:spTree>
    <p:extLst>
      <p:ext uri="{BB962C8B-B14F-4D97-AF65-F5344CB8AC3E}">
        <p14:creationId xmlns:p14="http://schemas.microsoft.com/office/powerpoint/2010/main" val="245890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Točke koristi svuda oko sebe.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3" y="2171700"/>
            <a:ext cx="5594988" cy="314619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34" y="2171700"/>
            <a:ext cx="4915292" cy="31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7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5" y="685800"/>
            <a:ext cx="4952908" cy="398417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26" y="2573383"/>
            <a:ext cx="5782491" cy="358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5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58" y="303348"/>
            <a:ext cx="8250283" cy="6385923"/>
          </a:xfrm>
        </p:spPr>
      </p:pic>
    </p:spTree>
    <p:extLst>
      <p:ext uri="{BB962C8B-B14F-4D97-AF65-F5344CB8AC3E}">
        <p14:creationId xmlns:p14="http://schemas.microsoft.com/office/powerpoint/2010/main" val="239157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Japan 1994.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48" y="2171700"/>
            <a:ext cx="5730240" cy="35814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9" y="2171700"/>
            <a:ext cx="3505571" cy="4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1" y="1332411"/>
            <a:ext cx="8830490" cy="5277395"/>
          </a:xfrm>
        </p:spPr>
      </p:pic>
    </p:spTree>
    <p:extLst>
      <p:ext uri="{BB962C8B-B14F-4D97-AF65-F5344CB8AC3E}">
        <p14:creationId xmlns:p14="http://schemas.microsoft.com/office/powerpoint/2010/main" val="17029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Zadatak:</a:t>
            </a:r>
            <a:br>
              <a:rPr lang="hr-HR" dirty="0" smtClean="0"/>
            </a:br>
            <a:r>
              <a:rPr lang="hr-HR" dirty="0" smtClean="0"/>
              <a:t>Danas </a:t>
            </a:r>
            <a:r>
              <a:rPr lang="hr-HR" dirty="0"/>
              <a:t>ćemo naslikati jesenski list po uzoru na </a:t>
            </a:r>
            <a:r>
              <a:rPr lang="hr-HR" dirty="0" err="1"/>
              <a:t>Yajoi</a:t>
            </a:r>
            <a:r>
              <a:rPr lang="hr-HR" dirty="0"/>
              <a:t> </a:t>
            </a:r>
            <a:r>
              <a:rPr lang="hr-HR" dirty="0" err="1"/>
              <a:t>Kusamu</a:t>
            </a:r>
            <a:r>
              <a:rPr lang="hr-HR" dirty="0"/>
              <a:t>.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9908">
            <a:off x="784848" y="3113362"/>
            <a:ext cx="1809750" cy="27146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7913">
            <a:off x="7879801" y="2734239"/>
            <a:ext cx="2146663" cy="32199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035">
            <a:off x="5243484" y="2944121"/>
            <a:ext cx="2365358" cy="346149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26" y="2871396"/>
            <a:ext cx="2379458" cy="273469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3965">
            <a:off x="10077546" y="1901748"/>
            <a:ext cx="1957214" cy="30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7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TM10001105[[fn=Žetva]]</Template>
  <TotalTime>58</TotalTime>
  <Words>23</Words>
  <Application>Microsoft Office PowerPoint</Application>
  <PresentationFormat>Široki zaslon</PresentationFormat>
  <Paragraphs>7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Franklin Gothic Book</vt:lpstr>
      <vt:lpstr>Wide Latin</vt:lpstr>
      <vt:lpstr>Crop</vt:lpstr>
      <vt:lpstr>Yayoi  kusama</vt:lpstr>
      <vt:lpstr> Japanska likovna umjetnica i književnica (22. ožujka 1929.)</vt:lpstr>
      <vt:lpstr>Kusamina obitelj 1930 ih godina.</vt:lpstr>
      <vt:lpstr>Točke koristi svuda oko sebe.</vt:lpstr>
      <vt:lpstr>PowerPoint prezentacija</vt:lpstr>
      <vt:lpstr>PowerPoint prezentacija</vt:lpstr>
      <vt:lpstr>Japan 1994.</vt:lpstr>
      <vt:lpstr>PowerPoint prezentacija</vt:lpstr>
      <vt:lpstr>Zadatak: Danas ćemo naslikati jesenski list po uzoru na Yajoi Kusamu. 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Jayoi kusama</dc:title>
  <dc:creator>Katija</dc:creator>
  <cp:lastModifiedBy>Katija</cp:lastModifiedBy>
  <cp:revision>8</cp:revision>
  <dcterms:created xsi:type="dcterms:W3CDTF">2020-10-22T07:37:14Z</dcterms:created>
  <dcterms:modified xsi:type="dcterms:W3CDTF">2020-10-22T08:55:58Z</dcterms:modified>
</cp:coreProperties>
</file>