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na Stipić" initials="VS" lastIdx="1" clrIdx="0">
    <p:extLst>
      <p:ext uri="{19B8F6BF-5375-455C-9EA6-DF929625EA0E}">
        <p15:presenceInfo xmlns:p15="http://schemas.microsoft.com/office/powerpoint/2012/main" userId="Vesna Sti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53978"/>
    <a:srgbClr val="FF6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53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9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93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86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25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3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8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22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07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63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9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2D65-6904-4071-88F4-62ABB70FF9A5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4999-27AC-4851-A763-0A68EA3E5D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923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3.jpeg"/><Relationship Id="rId26" Type="http://schemas.openxmlformats.org/officeDocument/2006/relationships/image" Target="../media/image38.jpeg"/><Relationship Id="rId3" Type="http://schemas.openxmlformats.org/officeDocument/2006/relationships/image" Target="../media/image20.jpeg"/><Relationship Id="rId21" Type="http://schemas.openxmlformats.org/officeDocument/2006/relationships/image" Target="../media/image35.pn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17" Type="http://schemas.openxmlformats.org/officeDocument/2006/relationships/image" Target="../media/image32.jpeg"/><Relationship Id="rId25" Type="http://schemas.microsoft.com/office/2007/relationships/hdphoto" Target="../media/hdphoto10.wdp"/><Relationship Id="rId2" Type="http://schemas.openxmlformats.org/officeDocument/2006/relationships/image" Target="../media/image19.jpeg"/><Relationship Id="rId16" Type="http://schemas.openxmlformats.org/officeDocument/2006/relationships/image" Target="../media/image31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24" Type="http://schemas.openxmlformats.org/officeDocument/2006/relationships/image" Target="../media/image37.png"/><Relationship Id="rId5" Type="http://schemas.openxmlformats.org/officeDocument/2006/relationships/image" Target="../media/image22.jpeg"/><Relationship Id="rId15" Type="http://schemas.openxmlformats.org/officeDocument/2006/relationships/image" Target="../media/image30.jpeg"/><Relationship Id="rId23" Type="http://schemas.openxmlformats.org/officeDocument/2006/relationships/image" Target="../media/image36.jpeg"/><Relationship Id="rId10" Type="http://schemas.openxmlformats.org/officeDocument/2006/relationships/image" Target="../media/image26.jpeg"/><Relationship Id="rId19" Type="http://schemas.openxmlformats.org/officeDocument/2006/relationships/image" Target="../media/image34.png"/><Relationship Id="rId4" Type="http://schemas.openxmlformats.org/officeDocument/2006/relationships/image" Target="../media/image21.jpeg"/><Relationship Id="rId9" Type="http://schemas.microsoft.com/office/2007/relationships/hdphoto" Target="../media/hdphoto6.wdp"/><Relationship Id="rId14" Type="http://schemas.microsoft.com/office/2007/relationships/hdphoto" Target="../media/hdphoto7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cked!!!!! So many fun ways to use this image in the classroom. (1) color theory obvious (2) colored paper layering (3) mixing tints and shades (4) scale">
            <a:extLst>
              <a:ext uri="{FF2B5EF4-FFF2-40B4-BE49-F238E27FC236}">
                <a16:creationId xmlns:a16="http://schemas.microsoft.com/office/drawing/2014/main" id="{86E1F64F-7633-4966-8DFA-2D99280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13" y="242801"/>
            <a:ext cx="8085407" cy="63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CBA631-85D8-4E96-A2D9-BB31831F1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1499"/>
            <a:ext cx="6268872" cy="243100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U SVIJETU LIKOVNIH UMJETNIKA 3/Art </a:t>
            </a:r>
            <a:r>
              <a:rPr lang="hr-HR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in</a:t>
            </a:r>
            <a:r>
              <a:rPr lang="hr-HR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hr-HR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my</a:t>
            </a:r>
            <a:r>
              <a:rPr lang="hr-HR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hr-HR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heart</a:t>
            </a:r>
            <a:endParaRPr lang="hr-HR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D89862-67B0-460F-8573-D3B658E71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993" y="5714469"/>
            <a:ext cx="3785950" cy="672017"/>
          </a:xfrm>
          <a:solidFill>
            <a:srgbClr val="FF6743"/>
          </a:solidFill>
        </p:spPr>
        <p:txBody>
          <a:bodyPr>
            <a:noAutofit/>
          </a:bodyPr>
          <a:lstStyle/>
          <a:p>
            <a:r>
              <a:rPr lang="hr-HR" sz="5400" b="1" dirty="0"/>
              <a:t>Ted Harrison</a:t>
            </a:r>
          </a:p>
        </p:txBody>
      </p:sp>
      <p:pic>
        <p:nvPicPr>
          <p:cNvPr id="6" name="Slika 5" descr="Slikovni rezultat za etwinning prijava">
            <a:extLst>
              <a:ext uri="{FF2B5EF4-FFF2-40B4-BE49-F238E27FC236}">
                <a16:creationId xmlns:a16="http://schemas.microsoft.com/office/drawing/2014/main" id="{F56AA0D3-0ABB-40C6-82BA-6B427864CDF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862" y="5247557"/>
            <a:ext cx="2906145" cy="13676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BAF9F76-4902-41AA-ABB7-0E084CA00B29}"/>
              </a:ext>
            </a:extLst>
          </p:cNvPr>
          <p:cNvSpPr txBox="1"/>
          <p:nvPr/>
        </p:nvSpPr>
        <p:spPr>
          <a:xfrm>
            <a:off x="8416413" y="4447787"/>
            <a:ext cx="367776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/>
              <a:t>2.A OŠ NIKOLE HRIBARA</a:t>
            </a:r>
          </a:p>
          <a:p>
            <a:r>
              <a:rPr lang="hr-HR" sz="2000" dirty="0"/>
              <a:t>Vesna Stipić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6C051F8-FB3C-45B6-970B-889053A9D659}"/>
              </a:ext>
            </a:extLst>
          </p:cNvPr>
          <p:cNvSpPr txBox="1"/>
          <p:nvPr/>
        </p:nvSpPr>
        <p:spPr>
          <a:xfrm>
            <a:off x="8332967" y="936286"/>
            <a:ext cx="352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MOTIV:</a:t>
            </a:r>
            <a:r>
              <a:rPr lang="hr-HR" dirty="0"/>
              <a:t> pejzaž</a:t>
            </a:r>
          </a:p>
          <a:p>
            <a:r>
              <a:rPr lang="hr-HR" b="1" dirty="0"/>
              <a:t>NASTAVNO PODRUČJE: </a:t>
            </a:r>
            <a:r>
              <a:rPr lang="hr-HR" dirty="0"/>
              <a:t>oblikovanje na plohi − SLIKANJE, CRTANJE</a:t>
            </a:r>
          </a:p>
          <a:p>
            <a:r>
              <a:rPr lang="hr-HR" b="1" dirty="0"/>
              <a:t>KLJUČNI POJMOVI / LIKOVNI PROBLEMI: </a:t>
            </a:r>
            <a:r>
              <a:rPr lang="hr-HR" dirty="0"/>
              <a:t>tople i hladne boje, kontrast: toplo – hladno </a:t>
            </a:r>
          </a:p>
          <a:p>
            <a:r>
              <a:rPr lang="hr-HR" b="1" dirty="0"/>
              <a:t>LIKOVNO-TEHNIČKA SREDSTVA I LIKOVNE TEHNIKE: AKVAREL</a:t>
            </a:r>
            <a:r>
              <a:rPr lang="hr-HR" dirty="0"/>
              <a:t>, PASTELE</a:t>
            </a:r>
          </a:p>
        </p:txBody>
      </p:sp>
    </p:spTree>
    <p:extLst>
      <p:ext uri="{BB962C8B-B14F-4D97-AF65-F5344CB8AC3E}">
        <p14:creationId xmlns:p14="http://schemas.microsoft.com/office/powerpoint/2010/main" val="207667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F45E309-592B-4047-A7E2-356769A79666}"/>
              </a:ext>
            </a:extLst>
          </p:cNvPr>
          <p:cNvSpPr txBox="1"/>
          <p:nvPr/>
        </p:nvSpPr>
        <p:spPr>
          <a:xfrm>
            <a:off x="6182590" y="530942"/>
            <a:ext cx="46230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Edward </a:t>
            </a:r>
            <a:r>
              <a:rPr lang="hr-HR" sz="2800" dirty="0" err="1"/>
              <a:t>Hardy</a:t>
            </a:r>
            <a:r>
              <a:rPr lang="hr-HR" sz="2800" dirty="0"/>
              <a:t> Harrison rođen je 28. kolovoza 1926. u selu </a:t>
            </a:r>
            <a:r>
              <a:rPr lang="hr-HR" sz="2800" dirty="0" err="1"/>
              <a:t>Wingate</a:t>
            </a:r>
            <a:r>
              <a:rPr lang="hr-HR" sz="2800" dirty="0"/>
              <a:t> u okrugu Durham u Engleskoj. Ted svoj rani interes za umjetnost pripisuje poticanju i podršci roditelja, posebno majke koja se zanimala za modni dizajn i fotografiju. Učitelji gimnazije prepoznali su njegov talent i pozvali ga da dalje slijedi svoje umjetničke snove odlaskom na Umjetnički fakultet. </a:t>
            </a:r>
          </a:p>
        </p:txBody>
      </p:sp>
      <p:pic>
        <p:nvPicPr>
          <p:cNvPr id="4098" name="Picture 2" descr="Ted Harrison, famous for paintings of Canadian North, dies at 88">
            <a:extLst>
              <a:ext uri="{FF2B5EF4-FFF2-40B4-BE49-F238E27FC236}">
                <a16:creationId xmlns:a16="http://schemas.microsoft.com/office/drawing/2014/main" id="{7681C7FD-3FC9-40EE-AF8A-64CDC3CD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13" y="983226"/>
            <a:ext cx="5560798" cy="37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4F4C97-80D5-4F9C-884D-F5A7770B18CB}"/>
              </a:ext>
            </a:extLst>
          </p:cNvPr>
          <p:cNvSpPr txBox="1"/>
          <p:nvPr/>
        </p:nvSpPr>
        <p:spPr>
          <a:xfrm>
            <a:off x="436673" y="489930"/>
            <a:ext cx="5361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Ted Harrison jedan je od najpopularnijih britansko -  kanadskih umjetnika. Njegova ljubav prema zemlji i ljudima s Yukona donijela mu je nacionalno priznanje.</a:t>
            </a:r>
          </a:p>
          <a:p>
            <a:r>
              <a:rPr lang="hr-HR" sz="2800" dirty="0"/>
              <a:t>Njegov prepoznatljiv stil slikanja živopisan je i sofisticiran, a zadržava nevin šarm i privlačan je i mladima i starijima.</a:t>
            </a:r>
          </a:p>
        </p:txBody>
      </p:sp>
      <p:pic>
        <p:nvPicPr>
          <p:cNvPr id="5122" name="Picture 2" descr="Illustrator of the North. Ted Harrison's iconic paintings rank… | by  University of Alberta | UAlberta 2017 | Medium">
            <a:extLst>
              <a:ext uri="{FF2B5EF4-FFF2-40B4-BE49-F238E27FC236}">
                <a16:creationId xmlns:a16="http://schemas.microsoft.com/office/drawing/2014/main" id="{2D064BAA-C399-49F9-8F91-10053EFD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204" y="787179"/>
            <a:ext cx="5857461" cy="4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06E4E86-3D03-42A4-B5CB-B5E81D5E2D1F}"/>
              </a:ext>
            </a:extLst>
          </p:cNvPr>
          <p:cNvSpPr txBox="1"/>
          <p:nvPr/>
        </p:nvSpPr>
        <p:spPr>
          <a:xfrm>
            <a:off x="2854518" y="5947576"/>
            <a:ext cx="4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http://canadahouse.com/artist.asp?aid=563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8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d Harrison - Gordon Smith Gallery">
            <a:extLst>
              <a:ext uri="{FF2B5EF4-FFF2-40B4-BE49-F238E27FC236}">
                <a16:creationId xmlns:a16="http://schemas.microsoft.com/office/drawing/2014/main" id="{3C859C15-3971-482F-A3DB-4FD2959B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48" y="1155864"/>
            <a:ext cx="6555429" cy="43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D123812-3A8E-4306-A89E-82384E5AFC59}"/>
              </a:ext>
            </a:extLst>
          </p:cNvPr>
          <p:cNvSpPr txBox="1"/>
          <p:nvPr/>
        </p:nvSpPr>
        <p:spPr>
          <a:xfrm>
            <a:off x="2327848" y="461177"/>
            <a:ext cx="686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Promotri! Koje vrste crta vidiš prepoznaješ?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13DFEF5-72F1-4F01-9930-D59E6DEE9845}"/>
              </a:ext>
            </a:extLst>
          </p:cNvPr>
          <p:cNvSpPr txBox="1"/>
          <p:nvPr/>
        </p:nvSpPr>
        <p:spPr>
          <a:xfrm>
            <a:off x="7889358" y="1311965"/>
            <a:ext cx="307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Zakrivljevne</a:t>
            </a:r>
            <a:r>
              <a:rPr lang="hr-HR" sz="2800" dirty="0"/>
              <a:t> crte</a:t>
            </a:r>
          </a:p>
        </p:txBody>
      </p:sp>
      <p:sp>
        <p:nvSpPr>
          <p:cNvPr id="4" name="Prostoručno: oblik 3">
            <a:extLst>
              <a:ext uri="{FF2B5EF4-FFF2-40B4-BE49-F238E27FC236}">
                <a16:creationId xmlns:a16="http://schemas.microsoft.com/office/drawing/2014/main" id="{BCE6B26C-0658-453C-833A-CF5B95983F14}"/>
              </a:ext>
            </a:extLst>
          </p:cNvPr>
          <p:cNvSpPr/>
          <p:nvPr/>
        </p:nvSpPr>
        <p:spPr>
          <a:xfrm>
            <a:off x="6337190" y="1701579"/>
            <a:ext cx="3323645" cy="1049572"/>
          </a:xfrm>
          <a:custGeom>
            <a:avLst/>
            <a:gdLst>
              <a:gd name="connsiteX0" fmla="*/ 2544418 w 2544418"/>
              <a:gd name="connsiteY0" fmla="*/ 0 h 1757238"/>
              <a:gd name="connsiteX1" fmla="*/ 2393343 w 2544418"/>
              <a:gd name="connsiteY1" fmla="*/ 23854 h 1757238"/>
              <a:gd name="connsiteX2" fmla="*/ 2345635 w 2544418"/>
              <a:gd name="connsiteY2" fmla="*/ 39757 h 1757238"/>
              <a:gd name="connsiteX3" fmla="*/ 2297927 w 2544418"/>
              <a:gd name="connsiteY3" fmla="*/ 63611 h 1757238"/>
              <a:gd name="connsiteX4" fmla="*/ 2242268 w 2544418"/>
              <a:gd name="connsiteY4" fmla="*/ 103367 h 1757238"/>
              <a:gd name="connsiteX5" fmla="*/ 2218414 w 2544418"/>
              <a:gd name="connsiteY5" fmla="*/ 111318 h 1757238"/>
              <a:gd name="connsiteX6" fmla="*/ 2194560 w 2544418"/>
              <a:gd name="connsiteY6" fmla="*/ 127221 h 1757238"/>
              <a:gd name="connsiteX7" fmla="*/ 2170706 w 2544418"/>
              <a:gd name="connsiteY7" fmla="*/ 135172 h 1757238"/>
              <a:gd name="connsiteX8" fmla="*/ 2122999 w 2544418"/>
              <a:gd name="connsiteY8" fmla="*/ 166978 h 1757238"/>
              <a:gd name="connsiteX9" fmla="*/ 2099145 w 2544418"/>
              <a:gd name="connsiteY9" fmla="*/ 182880 h 1757238"/>
              <a:gd name="connsiteX10" fmla="*/ 2075291 w 2544418"/>
              <a:gd name="connsiteY10" fmla="*/ 214685 h 1757238"/>
              <a:gd name="connsiteX11" fmla="*/ 2043486 w 2544418"/>
              <a:gd name="connsiteY11" fmla="*/ 230588 h 1757238"/>
              <a:gd name="connsiteX12" fmla="*/ 2011680 w 2544418"/>
              <a:gd name="connsiteY12" fmla="*/ 254442 h 1757238"/>
              <a:gd name="connsiteX13" fmla="*/ 1963973 w 2544418"/>
              <a:gd name="connsiteY13" fmla="*/ 294198 h 1757238"/>
              <a:gd name="connsiteX14" fmla="*/ 1940119 w 2544418"/>
              <a:gd name="connsiteY14" fmla="*/ 349858 h 1757238"/>
              <a:gd name="connsiteX15" fmla="*/ 1924216 w 2544418"/>
              <a:gd name="connsiteY15" fmla="*/ 397565 h 1757238"/>
              <a:gd name="connsiteX16" fmla="*/ 1916265 w 2544418"/>
              <a:gd name="connsiteY16" fmla="*/ 421419 h 1757238"/>
              <a:gd name="connsiteX17" fmla="*/ 1932167 w 2544418"/>
              <a:gd name="connsiteY17" fmla="*/ 580445 h 1757238"/>
              <a:gd name="connsiteX18" fmla="*/ 1948070 w 2544418"/>
              <a:gd name="connsiteY18" fmla="*/ 628153 h 1757238"/>
              <a:gd name="connsiteX19" fmla="*/ 1971924 w 2544418"/>
              <a:gd name="connsiteY19" fmla="*/ 683812 h 1757238"/>
              <a:gd name="connsiteX20" fmla="*/ 1987826 w 2544418"/>
              <a:gd name="connsiteY20" fmla="*/ 707666 h 1757238"/>
              <a:gd name="connsiteX21" fmla="*/ 2011680 w 2544418"/>
              <a:gd name="connsiteY21" fmla="*/ 723569 h 1757238"/>
              <a:gd name="connsiteX22" fmla="*/ 2027583 w 2544418"/>
              <a:gd name="connsiteY22" fmla="*/ 747423 h 1757238"/>
              <a:gd name="connsiteX23" fmla="*/ 2075291 w 2544418"/>
              <a:gd name="connsiteY23" fmla="*/ 779228 h 1757238"/>
              <a:gd name="connsiteX24" fmla="*/ 2091193 w 2544418"/>
              <a:gd name="connsiteY24" fmla="*/ 803082 h 1757238"/>
              <a:gd name="connsiteX25" fmla="*/ 2115047 w 2544418"/>
              <a:gd name="connsiteY25" fmla="*/ 818984 h 1757238"/>
              <a:gd name="connsiteX26" fmla="*/ 2146853 w 2544418"/>
              <a:gd name="connsiteY26" fmla="*/ 866692 h 1757238"/>
              <a:gd name="connsiteX27" fmla="*/ 2162755 w 2544418"/>
              <a:gd name="connsiteY27" fmla="*/ 890546 h 1757238"/>
              <a:gd name="connsiteX28" fmla="*/ 2178658 w 2544418"/>
              <a:gd name="connsiteY28" fmla="*/ 914400 h 1757238"/>
              <a:gd name="connsiteX29" fmla="*/ 2186609 w 2544418"/>
              <a:gd name="connsiteY29" fmla="*/ 938254 h 1757238"/>
              <a:gd name="connsiteX30" fmla="*/ 2202512 w 2544418"/>
              <a:gd name="connsiteY30" fmla="*/ 962108 h 1757238"/>
              <a:gd name="connsiteX31" fmla="*/ 2210463 w 2544418"/>
              <a:gd name="connsiteY31" fmla="*/ 1017767 h 1757238"/>
              <a:gd name="connsiteX32" fmla="*/ 2202512 w 2544418"/>
              <a:gd name="connsiteY32" fmla="*/ 1240404 h 1757238"/>
              <a:gd name="connsiteX33" fmla="*/ 2154804 w 2544418"/>
              <a:gd name="connsiteY33" fmla="*/ 1272209 h 1757238"/>
              <a:gd name="connsiteX34" fmla="*/ 2107096 w 2544418"/>
              <a:gd name="connsiteY34" fmla="*/ 1296063 h 1757238"/>
              <a:gd name="connsiteX35" fmla="*/ 2083242 w 2544418"/>
              <a:gd name="connsiteY35" fmla="*/ 1311965 h 1757238"/>
              <a:gd name="connsiteX36" fmla="*/ 2059388 w 2544418"/>
              <a:gd name="connsiteY36" fmla="*/ 1319917 h 1757238"/>
              <a:gd name="connsiteX37" fmla="*/ 2011680 w 2544418"/>
              <a:gd name="connsiteY37" fmla="*/ 1343771 h 1757238"/>
              <a:gd name="connsiteX38" fmla="*/ 1820849 w 2544418"/>
              <a:gd name="connsiteY38" fmla="*/ 1351722 h 1757238"/>
              <a:gd name="connsiteX39" fmla="*/ 1765190 w 2544418"/>
              <a:gd name="connsiteY39" fmla="*/ 1359673 h 1757238"/>
              <a:gd name="connsiteX40" fmla="*/ 1741336 w 2544418"/>
              <a:gd name="connsiteY40" fmla="*/ 1367624 h 1757238"/>
              <a:gd name="connsiteX41" fmla="*/ 1701580 w 2544418"/>
              <a:gd name="connsiteY41" fmla="*/ 1375576 h 1757238"/>
              <a:gd name="connsiteX42" fmla="*/ 1645920 w 2544418"/>
              <a:gd name="connsiteY42" fmla="*/ 1391478 h 1757238"/>
              <a:gd name="connsiteX43" fmla="*/ 1566407 w 2544418"/>
              <a:gd name="connsiteY43" fmla="*/ 1399430 h 1757238"/>
              <a:gd name="connsiteX44" fmla="*/ 1375576 w 2544418"/>
              <a:gd name="connsiteY44" fmla="*/ 1423284 h 1757238"/>
              <a:gd name="connsiteX45" fmla="*/ 1216550 w 2544418"/>
              <a:gd name="connsiteY45" fmla="*/ 1439186 h 1757238"/>
              <a:gd name="connsiteX46" fmla="*/ 1168842 w 2544418"/>
              <a:gd name="connsiteY46" fmla="*/ 1447138 h 1757238"/>
              <a:gd name="connsiteX47" fmla="*/ 1129086 w 2544418"/>
              <a:gd name="connsiteY47" fmla="*/ 1455089 h 1757238"/>
              <a:gd name="connsiteX48" fmla="*/ 922352 w 2544418"/>
              <a:gd name="connsiteY48" fmla="*/ 1470991 h 1757238"/>
              <a:gd name="connsiteX49" fmla="*/ 842839 w 2544418"/>
              <a:gd name="connsiteY49" fmla="*/ 1486894 h 1757238"/>
              <a:gd name="connsiteX50" fmla="*/ 787180 w 2544418"/>
              <a:gd name="connsiteY50" fmla="*/ 1502797 h 1757238"/>
              <a:gd name="connsiteX51" fmla="*/ 755374 w 2544418"/>
              <a:gd name="connsiteY51" fmla="*/ 1510748 h 1757238"/>
              <a:gd name="connsiteX52" fmla="*/ 731520 w 2544418"/>
              <a:gd name="connsiteY52" fmla="*/ 1518699 h 1757238"/>
              <a:gd name="connsiteX53" fmla="*/ 699715 w 2544418"/>
              <a:gd name="connsiteY53" fmla="*/ 1526651 h 1757238"/>
              <a:gd name="connsiteX54" fmla="*/ 675861 w 2544418"/>
              <a:gd name="connsiteY54" fmla="*/ 1534602 h 1757238"/>
              <a:gd name="connsiteX55" fmla="*/ 604300 w 2544418"/>
              <a:gd name="connsiteY55" fmla="*/ 1542553 h 1757238"/>
              <a:gd name="connsiteX56" fmla="*/ 556592 w 2544418"/>
              <a:gd name="connsiteY56" fmla="*/ 1550504 h 1757238"/>
              <a:gd name="connsiteX57" fmla="*/ 508884 w 2544418"/>
              <a:gd name="connsiteY57" fmla="*/ 1566407 h 1757238"/>
              <a:gd name="connsiteX58" fmla="*/ 477079 w 2544418"/>
              <a:gd name="connsiteY58" fmla="*/ 1582310 h 1757238"/>
              <a:gd name="connsiteX59" fmla="*/ 437322 w 2544418"/>
              <a:gd name="connsiteY59" fmla="*/ 1590261 h 1757238"/>
              <a:gd name="connsiteX60" fmla="*/ 405517 w 2544418"/>
              <a:gd name="connsiteY60" fmla="*/ 1606164 h 1757238"/>
              <a:gd name="connsiteX61" fmla="*/ 381663 w 2544418"/>
              <a:gd name="connsiteY61" fmla="*/ 1614115 h 1757238"/>
              <a:gd name="connsiteX62" fmla="*/ 318053 w 2544418"/>
              <a:gd name="connsiteY62" fmla="*/ 1645920 h 1757238"/>
              <a:gd name="connsiteX63" fmla="*/ 270345 w 2544418"/>
              <a:gd name="connsiteY63" fmla="*/ 1653871 h 1757238"/>
              <a:gd name="connsiteX64" fmla="*/ 214686 w 2544418"/>
              <a:gd name="connsiteY64" fmla="*/ 1669774 h 1757238"/>
              <a:gd name="connsiteX65" fmla="*/ 190832 w 2544418"/>
              <a:gd name="connsiteY65" fmla="*/ 1677725 h 1757238"/>
              <a:gd name="connsiteX66" fmla="*/ 151075 w 2544418"/>
              <a:gd name="connsiteY66" fmla="*/ 1685677 h 1757238"/>
              <a:gd name="connsiteX67" fmla="*/ 79513 w 2544418"/>
              <a:gd name="connsiteY67" fmla="*/ 1709531 h 1757238"/>
              <a:gd name="connsiteX68" fmla="*/ 31806 w 2544418"/>
              <a:gd name="connsiteY68" fmla="*/ 1733384 h 1757238"/>
              <a:gd name="connsiteX69" fmla="*/ 0 w 2544418"/>
              <a:gd name="connsiteY69" fmla="*/ 1757238 h 1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4418" h="1757238">
                <a:moveTo>
                  <a:pt x="2544418" y="0"/>
                </a:moveTo>
                <a:cubicBezTo>
                  <a:pt x="2424333" y="9237"/>
                  <a:pt x="2473837" y="-2977"/>
                  <a:pt x="2393343" y="23854"/>
                </a:cubicBezTo>
                <a:cubicBezTo>
                  <a:pt x="2393338" y="23856"/>
                  <a:pt x="2345639" y="39754"/>
                  <a:pt x="2345635" y="39757"/>
                </a:cubicBezTo>
                <a:cubicBezTo>
                  <a:pt x="2277274" y="85329"/>
                  <a:pt x="2363766" y="30691"/>
                  <a:pt x="2297927" y="63611"/>
                </a:cubicBezTo>
                <a:cubicBezTo>
                  <a:pt x="2273298" y="75925"/>
                  <a:pt x="2267501" y="88948"/>
                  <a:pt x="2242268" y="103367"/>
                </a:cubicBezTo>
                <a:cubicBezTo>
                  <a:pt x="2234991" y="107525"/>
                  <a:pt x="2226365" y="108668"/>
                  <a:pt x="2218414" y="111318"/>
                </a:cubicBezTo>
                <a:cubicBezTo>
                  <a:pt x="2210463" y="116619"/>
                  <a:pt x="2203107" y="122947"/>
                  <a:pt x="2194560" y="127221"/>
                </a:cubicBezTo>
                <a:cubicBezTo>
                  <a:pt x="2187063" y="130969"/>
                  <a:pt x="2178033" y="131102"/>
                  <a:pt x="2170706" y="135172"/>
                </a:cubicBezTo>
                <a:cubicBezTo>
                  <a:pt x="2153999" y="144454"/>
                  <a:pt x="2138901" y="156376"/>
                  <a:pt x="2122999" y="166978"/>
                </a:cubicBezTo>
                <a:lnTo>
                  <a:pt x="2099145" y="182880"/>
                </a:lnTo>
                <a:cubicBezTo>
                  <a:pt x="2091194" y="193482"/>
                  <a:pt x="2085353" y="206061"/>
                  <a:pt x="2075291" y="214685"/>
                </a:cubicBezTo>
                <a:cubicBezTo>
                  <a:pt x="2066291" y="222399"/>
                  <a:pt x="2053537" y="224306"/>
                  <a:pt x="2043486" y="230588"/>
                </a:cubicBezTo>
                <a:cubicBezTo>
                  <a:pt x="2032248" y="237612"/>
                  <a:pt x="2022464" y="246739"/>
                  <a:pt x="2011680" y="254442"/>
                </a:cubicBezTo>
                <a:cubicBezTo>
                  <a:pt x="1972935" y="282116"/>
                  <a:pt x="2001096" y="257074"/>
                  <a:pt x="1963973" y="294198"/>
                </a:cubicBezTo>
                <a:cubicBezTo>
                  <a:pt x="1942938" y="378333"/>
                  <a:pt x="1971496" y="279259"/>
                  <a:pt x="1940119" y="349858"/>
                </a:cubicBezTo>
                <a:cubicBezTo>
                  <a:pt x="1933311" y="365176"/>
                  <a:pt x="1929517" y="381663"/>
                  <a:pt x="1924216" y="397565"/>
                </a:cubicBezTo>
                <a:lnTo>
                  <a:pt x="1916265" y="421419"/>
                </a:lnTo>
                <a:cubicBezTo>
                  <a:pt x="1919646" y="472141"/>
                  <a:pt x="1918257" y="529441"/>
                  <a:pt x="1932167" y="580445"/>
                </a:cubicBezTo>
                <a:cubicBezTo>
                  <a:pt x="1936578" y="596617"/>
                  <a:pt x="1942769" y="612250"/>
                  <a:pt x="1948070" y="628153"/>
                </a:cubicBezTo>
                <a:cubicBezTo>
                  <a:pt x="1956992" y="654919"/>
                  <a:pt x="1956200" y="656295"/>
                  <a:pt x="1971924" y="683812"/>
                </a:cubicBezTo>
                <a:cubicBezTo>
                  <a:pt x="1976665" y="692109"/>
                  <a:pt x="1981069" y="700909"/>
                  <a:pt x="1987826" y="707666"/>
                </a:cubicBezTo>
                <a:cubicBezTo>
                  <a:pt x="1994583" y="714423"/>
                  <a:pt x="2003729" y="718268"/>
                  <a:pt x="2011680" y="723569"/>
                </a:cubicBezTo>
                <a:cubicBezTo>
                  <a:pt x="2016981" y="731520"/>
                  <a:pt x="2020391" y="741130"/>
                  <a:pt x="2027583" y="747423"/>
                </a:cubicBezTo>
                <a:cubicBezTo>
                  <a:pt x="2041967" y="760009"/>
                  <a:pt x="2075291" y="779228"/>
                  <a:pt x="2075291" y="779228"/>
                </a:cubicBezTo>
                <a:cubicBezTo>
                  <a:pt x="2080592" y="787179"/>
                  <a:pt x="2084436" y="796325"/>
                  <a:pt x="2091193" y="803082"/>
                </a:cubicBezTo>
                <a:cubicBezTo>
                  <a:pt x="2097950" y="809839"/>
                  <a:pt x="2108754" y="811792"/>
                  <a:pt x="2115047" y="818984"/>
                </a:cubicBezTo>
                <a:cubicBezTo>
                  <a:pt x="2127633" y="833368"/>
                  <a:pt x="2136251" y="850789"/>
                  <a:pt x="2146853" y="866692"/>
                </a:cubicBezTo>
                <a:lnTo>
                  <a:pt x="2162755" y="890546"/>
                </a:lnTo>
                <a:lnTo>
                  <a:pt x="2178658" y="914400"/>
                </a:lnTo>
                <a:cubicBezTo>
                  <a:pt x="2181308" y="922351"/>
                  <a:pt x="2182861" y="930757"/>
                  <a:pt x="2186609" y="938254"/>
                </a:cubicBezTo>
                <a:cubicBezTo>
                  <a:pt x="2190883" y="946801"/>
                  <a:pt x="2199766" y="952955"/>
                  <a:pt x="2202512" y="962108"/>
                </a:cubicBezTo>
                <a:cubicBezTo>
                  <a:pt x="2207897" y="980059"/>
                  <a:pt x="2207813" y="999214"/>
                  <a:pt x="2210463" y="1017767"/>
                </a:cubicBezTo>
                <a:cubicBezTo>
                  <a:pt x="2207813" y="1091979"/>
                  <a:pt x="2218381" y="1167860"/>
                  <a:pt x="2202512" y="1240404"/>
                </a:cubicBezTo>
                <a:cubicBezTo>
                  <a:pt x="2198428" y="1259075"/>
                  <a:pt x="2170707" y="1261607"/>
                  <a:pt x="2154804" y="1272209"/>
                </a:cubicBezTo>
                <a:cubicBezTo>
                  <a:pt x="2086448" y="1317778"/>
                  <a:pt x="2172930" y="1263146"/>
                  <a:pt x="2107096" y="1296063"/>
                </a:cubicBezTo>
                <a:cubicBezTo>
                  <a:pt x="2098549" y="1300337"/>
                  <a:pt x="2091789" y="1307691"/>
                  <a:pt x="2083242" y="1311965"/>
                </a:cubicBezTo>
                <a:cubicBezTo>
                  <a:pt x="2075745" y="1315713"/>
                  <a:pt x="2066885" y="1316169"/>
                  <a:pt x="2059388" y="1319917"/>
                </a:cubicBezTo>
                <a:cubicBezTo>
                  <a:pt x="2039348" y="1329937"/>
                  <a:pt x="2035138" y="1342033"/>
                  <a:pt x="2011680" y="1343771"/>
                </a:cubicBezTo>
                <a:cubicBezTo>
                  <a:pt x="1948188" y="1348474"/>
                  <a:pt x="1884459" y="1349072"/>
                  <a:pt x="1820849" y="1351722"/>
                </a:cubicBezTo>
                <a:cubicBezTo>
                  <a:pt x="1802296" y="1354372"/>
                  <a:pt x="1783567" y="1355998"/>
                  <a:pt x="1765190" y="1359673"/>
                </a:cubicBezTo>
                <a:cubicBezTo>
                  <a:pt x="1756971" y="1361317"/>
                  <a:pt x="1749467" y="1365591"/>
                  <a:pt x="1741336" y="1367624"/>
                </a:cubicBezTo>
                <a:cubicBezTo>
                  <a:pt x="1728225" y="1370902"/>
                  <a:pt x="1714691" y="1372298"/>
                  <a:pt x="1701580" y="1375576"/>
                </a:cubicBezTo>
                <a:cubicBezTo>
                  <a:pt x="1671373" y="1383128"/>
                  <a:pt x="1680623" y="1386520"/>
                  <a:pt x="1645920" y="1391478"/>
                </a:cubicBezTo>
                <a:cubicBezTo>
                  <a:pt x="1619551" y="1395245"/>
                  <a:pt x="1592911" y="1396779"/>
                  <a:pt x="1566407" y="1399430"/>
                </a:cubicBezTo>
                <a:cubicBezTo>
                  <a:pt x="1482941" y="1427251"/>
                  <a:pt x="1594722" y="1391979"/>
                  <a:pt x="1375576" y="1423284"/>
                </a:cubicBezTo>
                <a:cubicBezTo>
                  <a:pt x="1285707" y="1436122"/>
                  <a:pt x="1338603" y="1429798"/>
                  <a:pt x="1216550" y="1439186"/>
                </a:cubicBezTo>
                <a:lnTo>
                  <a:pt x="1168842" y="1447138"/>
                </a:lnTo>
                <a:cubicBezTo>
                  <a:pt x="1155546" y="1449556"/>
                  <a:pt x="1142508" y="1453510"/>
                  <a:pt x="1129086" y="1455089"/>
                </a:cubicBezTo>
                <a:cubicBezTo>
                  <a:pt x="1094962" y="1459103"/>
                  <a:pt x="950853" y="1468955"/>
                  <a:pt x="922352" y="1470991"/>
                </a:cubicBezTo>
                <a:cubicBezTo>
                  <a:pt x="895848" y="1476292"/>
                  <a:pt x="869061" y="1480339"/>
                  <a:pt x="842839" y="1486894"/>
                </a:cubicBezTo>
                <a:cubicBezTo>
                  <a:pt x="743405" y="1511751"/>
                  <a:pt x="867030" y="1479982"/>
                  <a:pt x="787180" y="1502797"/>
                </a:cubicBezTo>
                <a:cubicBezTo>
                  <a:pt x="776672" y="1505799"/>
                  <a:pt x="765882" y="1507746"/>
                  <a:pt x="755374" y="1510748"/>
                </a:cubicBezTo>
                <a:cubicBezTo>
                  <a:pt x="747315" y="1513050"/>
                  <a:pt x="739579" y="1516396"/>
                  <a:pt x="731520" y="1518699"/>
                </a:cubicBezTo>
                <a:cubicBezTo>
                  <a:pt x="721012" y="1521701"/>
                  <a:pt x="710223" y="1523649"/>
                  <a:pt x="699715" y="1526651"/>
                </a:cubicBezTo>
                <a:cubicBezTo>
                  <a:pt x="691656" y="1528954"/>
                  <a:pt x="684128" y="1533224"/>
                  <a:pt x="675861" y="1534602"/>
                </a:cubicBezTo>
                <a:cubicBezTo>
                  <a:pt x="652187" y="1538548"/>
                  <a:pt x="628090" y="1539381"/>
                  <a:pt x="604300" y="1542553"/>
                </a:cubicBezTo>
                <a:cubicBezTo>
                  <a:pt x="588319" y="1544684"/>
                  <a:pt x="572495" y="1547854"/>
                  <a:pt x="556592" y="1550504"/>
                </a:cubicBezTo>
                <a:cubicBezTo>
                  <a:pt x="540689" y="1555805"/>
                  <a:pt x="523877" y="1558910"/>
                  <a:pt x="508884" y="1566407"/>
                </a:cubicBezTo>
                <a:cubicBezTo>
                  <a:pt x="498282" y="1571708"/>
                  <a:pt x="488324" y="1578562"/>
                  <a:pt x="477079" y="1582310"/>
                </a:cubicBezTo>
                <a:cubicBezTo>
                  <a:pt x="464258" y="1586584"/>
                  <a:pt x="450574" y="1587611"/>
                  <a:pt x="437322" y="1590261"/>
                </a:cubicBezTo>
                <a:cubicBezTo>
                  <a:pt x="426720" y="1595562"/>
                  <a:pt x="416412" y="1601495"/>
                  <a:pt x="405517" y="1606164"/>
                </a:cubicBezTo>
                <a:cubicBezTo>
                  <a:pt x="397813" y="1609466"/>
                  <a:pt x="389293" y="1610647"/>
                  <a:pt x="381663" y="1614115"/>
                </a:cubicBezTo>
                <a:cubicBezTo>
                  <a:pt x="360082" y="1623925"/>
                  <a:pt x="341437" y="1642023"/>
                  <a:pt x="318053" y="1645920"/>
                </a:cubicBezTo>
                <a:lnTo>
                  <a:pt x="270345" y="1653871"/>
                </a:lnTo>
                <a:cubicBezTo>
                  <a:pt x="213171" y="1672931"/>
                  <a:pt x="284548" y="1649814"/>
                  <a:pt x="214686" y="1669774"/>
                </a:cubicBezTo>
                <a:cubicBezTo>
                  <a:pt x="206627" y="1672076"/>
                  <a:pt x="198963" y="1675692"/>
                  <a:pt x="190832" y="1677725"/>
                </a:cubicBezTo>
                <a:cubicBezTo>
                  <a:pt x="177721" y="1681003"/>
                  <a:pt x="164114" y="1682121"/>
                  <a:pt x="151075" y="1685677"/>
                </a:cubicBezTo>
                <a:cubicBezTo>
                  <a:pt x="151031" y="1685689"/>
                  <a:pt x="91461" y="1705548"/>
                  <a:pt x="79513" y="1709531"/>
                </a:cubicBezTo>
                <a:cubicBezTo>
                  <a:pt x="19557" y="1729517"/>
                  <a:pt x="93462" y="1702556"/>
                  <a:pt x="31806" y="1733384"/>
                </a:cubicBezTo>
                <a:cubicBezTo>
                  <a:pt x="-945" y="1749760"/>
                  <a:pt x="14017" y="1729208"/>
                  <a:pt x="0" y="175723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: oblik 6">
            <a:extLst>
              <a:ext uri="{FF2B5EF4-FFF2-40B4-BE49-F238E27FC236}">
                <a16:creationId xmlns:a16="http://schemas.microsoft.com/office/drawing/2014/main" id="{B2E2EF09-97A7-4221-AB1F-DCE127A9E6A8}"/>
              </a:ext>
            </a:extLst>
          </p:cNvPr>
          <p:cNvSpPr/>
          <p:nvPr/>
        </p:nvSpPr>
        <p:spPr>
          <a:xfrm>
            <a:off x="6327382" y="1717482"/>
            <a:ext cx="3803824" cy="2238021"/>
          </a:xfrm>
          <a:custGeom>
            <a:avLst/>
            <a:gdLst>
              <a:gd name="connsiteX0" fmla="*/ 3667408 w 3803824"/>
              <a:gd name="connsiteY0" fmla="*/ 0 h 2238021"/>
              <a:gd name="connsiteX1" fmla="*/ 3675359 w 3803824"/>
              <a:gd name="connsiteY1" fmla="*/ 333955 h 2238021"/>
              <a:gd name="connsiteX2" fmla="*/ 3683310 w 3803824"/>
              <a:gd name="connsiteY2" fmla="*/ 357808 h 2238021"/>
              <a:gd name="connsiteX3" fmla="*/ 3691261 w 3803824"/>
              <a:gd name="connsiteY3" fmla="*/ 397565 h 2238021"/>
              <a:gd name="connsiteX4" fmla="*/ 3707164 w 3803824"/>
              <a:gd name="connsiteY4" fmla="*/ 445273 h 2238021"/>
              <a:gd name="connsiteX5" fmla="*/ 3715115 w 3803824"/>
              <a:gd name="connsiteY5" fmla="*/ 469127 h 2238021"/>
              <a:gd name="connsiteX6" fmla="*/ 3731018 w 3803824"/>
              <a:gd name="connsiteY6" fmla="*/ 524786 h 2238021"/>
              <a:gd name="connsiteX7" fmla="*/ 3746921 w 3803824"/>
              <a:gd name="connsiteY7" fmla="*/ 556591 h 2238021"/>
              <a:gd name="connsiteX8" fmla="*/ 3754872 w 3803824"/>
              <a:gd name="connsiteY8" fmla="*/ 588396 h 2238021"/>
              <a:gd name="connsiteX9" fmla="*/ 3770775 w 3803824"/>
              <a:gd name="connsiteY9" fmla="*/ 644055 h 2238021"/>
              <a:gd name="connsiteX10" fmla="*/ 3778726 w 3803824"/>
              <a:gd name="connsiteY10" fmla="*/ 691763 h 2238021"/>
              <a:gd name="connsiteX11" fmla="*/ 3794628 w 3803824"/>
              <a:gd name="connsiteY11" fmla="*/ 739471 h 2238021"/>
              <a:gd name="connsiteX12" fmla="*/ 3794628 w 3803824"/>
              <a:gd name="connsiteY12" fmla="*/ 898497 h 2238021"/>
              <a:gd name="connsiteX13" fmla="*/ 3778726 w 3803824"/>
              <a:gd name="connsiteY13" fmla="*/ 946205 h 2238021"/>
              <a:gd name="connsiteX14" fmla="*/ 3770775 w 3803824"/>
              <a:gd name="connsiteY14" fmla="*/ 985961 h 2238021"/>
              <a:gd name="connsiteX15" fmla="*/ 3746921 w 3803824"/>
              <a:gd name="connsiteY15" fmla="*/ 1017767 h 2238021"/>
              <a:gd name="connsiteX16" fmla="*/ 3731018 w 3803824"/>
              <a:gd name="connsiteY16" fmla="*/ 1041621 h 2238021"/>
              <a:gd name="connsiteX17" fmla="*/ 3683310 w 3803824"/>
              <a:gd name="connsiteY17" fmla="*/ 1097280 h 2238021"/>
              <a:gd name="connsiteX18" fmla="*/ 3659456 w 3803824"/>
              <a:gd name="connsiteY18" fmla="*/ 1129085 h 2238021"/>
              <a:gd name="connsiteX19" fmla="*/ 3627651 w 3803824"/>
              <a:gd name="connsiteY19" fmla="*/ 1152939 h 2238021"/>
              <a:gd name="connsiteX20" fmla="*/ 3603797 w 3803824"/>
              <a:gd name="connsiteY20" fmla="*/ 1184744 h 2238021"/>
              <a:gd name="connsiteX21" fmla="*/ 3571992 w 3803824"/>
              <a:gd name="connsiteY21" fmla="*/ 1208598 h 2238021"/>
              <a:gd name="connsiteX22" fmla="*/ 3524284 w 3803824"/>
              <a:gd name="connsiteY22" fmla="*/ 1264257 h 2238021"/>
              <a:gd name="connsiteX23" fmla="*/ 3492479 w 3803824"/>
              <a:gd name="connsiteY23" fmla="*/ 1296062 h 2238021"/>
              <a:gd name="connsiteX24" fmla="*/ 3444771 w 3803824"/>
              <a:gd name="connsiteY24" fmla="*/ 1351721 h 2238021"/>
              <a:gd name="connsiteX25" fmla="*/ 3420917 w 3803824"/>
              <a:gd name="connsiteY25" fmla="*/ 1367624 h 2238021"/>
              <a:gd name="connsiteX26" fmla="*/ 3389112 w 3803824"/>
              <a:gd name="connsiteY26" fmla="*/ 1383527 h 2238021"/>
              <a:gd name="connsiteX27" fmla="*/ 3309599 w 3803824"/>
              <a:gd name="connsiteY27" fmla="*/ 1455088 h 2238021"/>
              <a:gd name="connsiteX28" fmla="*/ 3261891 w 3803824"/>
              <a:gd name="connsiteY28" fmla="*/ 1470991 h 2238021"/>
              <a:gd name="connsiteX29" fmla="*/ 3198281 w 3803824"/>
              <a:gd name="connsiteY29" fmla="*/ 1502796 h 2238021"/>
              <a:gd name="connsiteX30" fmla="*/ 3174427 w 3803824"/>
              <a:gd name="connsiteY30" fmla="*/ 1510748 h 2238021"/>
              <a:gd name="connsiteX31" fmla="*/ 3150573 w 3803824"/>
              <a:gd name="connsiteY31" fmla="*/ 1526650 h 2238021"/>
              <a:gd name="connsiteX32" fmla="*/ 3079011 w 3803824"/>
              <a:gd name="connsiteY32" fmla="*/ 1558455 h 2238021"/>
              <a:gd name="connsiteX33" fmla="*/ 2991547 w 3803824"/>
              <a:gd name="connsiteY33" fmla="*/ 1598212 h 2238021"/>
              <a:gd name="connsiteX34" fmla="*/ 2935888 w 3803824"/>
              <a:gd name="connsiteY34" fmla="*/ 1630017 h 2238021"/>
              <a:gd name="connsiteX35" fmla="*/ 2904082 w 3803824"/>
              <a:gd name="connsiteY35" fmla="*/ 1645920 h 2238021"/>
              <a:gd name="connsiteX36" fmla="*/ 2848423 w 3803824"/>
              <a:gd name="connsiteY36" fmla="*/ 1677725 h 2238021"/>
              <a:gd name="connsiteX37" fmla="*/ 2824569 w 3803824"/>
              <a:gd name="connsiteY37" fmla="*/ 1685676 h 2238021"/>
              <a:gd name="connsiteX38" fmla="*/ 2800715 w 3803824"/>
              <a:gd name="connsiteY38" fmla="*/ 1701579 h 2238021"/>
              <a:gd name="connsiteX39" fmla="*/ 2721202 w 3803824"/>
              <a:gd name="connsiteY39" fmla="*/ 1725433 h 2238021"/>
              <a:gd name="connsiteX40" fmla="*/ 2641689 w 3803824"/>
              <a:gd name="connsiteY40" fmla="*/ 1781092 h 2238021"/>
              <a:gd name="connsiteX41" fmla="*/ 2586030 w 3803824"/>
              <a:gd name="connsiteY41" fmla="*/ 1796995 h 2238021"/>
              <a:gd name="connsiteX42" fmla="*/ 2530371 w 3803824"/>
              <a:gd name="connsiteY42" fmla="*/ 1836751 h 2238021"/>
              <a:gd name="connsiteX43" fmla="*/ 2506517 w 3803824"/>
              <a:gd name="connsiteY43" fmla="*/ 1844702 h 2238021"/>
              <a:gd name="connsiteX44" fmla="*/ 2482663 w 3803824"/>
              <a:gd name="connsiteY44" fmla="*/ 1860605 h 2238021"/>
              <a:gd name="connsiteX45" fmla="*/ 2458809 w 3803824"/>
              <a:gd name="connsiteY45" fmla="*/ 1868556 h 2238021"/>
              <a:gd name="connsiteX46" fmla="*/ 2411101 w 3803824"/>
              <a:gd name="connsiteY46" fmla="*/ 1900361 h 2238021"/>
              <a:gd name="connsiteX47" fmla="*/ 2387248 w 3803824"/>
              <a:gd name="connsiteY47" fmla="*/ 1908313 h 2238021"/>
              <a:gd name="connsiteX48" fmla="*/ 2339540 w 3803824"/>
              <a:gd name="connsiteY48" fmla="*/ 1940118 h 2238021"/>
              <a:gd name="connsiteX49" fmla="*/ 2283881 w 3803824"/>
              <a:gd name="connsiteY49" fmla="*/ 1963972 h 2238021"/>
              <a:gd name="connsiteX50" fmla="*/ 2260027 w 3803824"/>
              <a:gd name="connsiteY50" fmla="*/ 1971923 h 2238021"/>
              <a:gd name="connsiteX51" fmla="*/ 2204368 w 3803824"/>
              <a:gd name="connsiteY51" fmla="*/ 1995777 h 2238021"/>
              <a:gd name="connsiteX52" fmla="*/ 2180514 w 3803824"/>
              <a:gd name="connsiteY52" fmla="*/ 2011680 h 2238021"/>
              <a:gd name="connsiteX53" fmla="*/ 2148708 w 3803824"/>
              <a:gd name="connsiteY53" fmla="*/ 2019631 h 2238021"/>
              <a:gd name="connsiteX54" fmla="*/ 2085098 w 3803824"/>
              <a:gd name="connsiteY54" fmla="*/ 2035534 h 2238021"/>
              <a:gd name="connsiteX55" fmla="*/ 2061244 w 3803824"/>
              <a:gd name="connsiteY55" fmla="*/ 2051436 h 2238021"/>
              <a:gd name="connsiteX56" fmla="*/ 2029439 w 3803824"/>
              <a:gd name="connsiteY56" fmla="*/ 2059388 h 2238021"/>
              <a:gd name="connsiteX57" fmla="*/ 1981731 w 3803824"/>
              <a:gd name="connsiteY57" fmla="*/ 2075290 h 2238021"/>
              <a:gd name="connsiteX58" fmla="*/ 1941975 w 3803824"/>
              <a:gd name="connsiteY58" fmla="*/ 2083241 h 2238021"/>
              <a:gd name="connsiteX59" fmla="*/ 1918121 w 3803824"/>
              <a:gd name="connsiteY59" fmla="*/ 2091193 h 2238021"/>
              <a:gd name="connsiteX60" fmla="*/ 1862461 w 3803824"/>
              <a:gd name="connsiteY60" fmla="*/ 2115047 h 2238021"/>
              <a:gd name="connsiteX61" fmla="*/ 1814754 w 3803824"/>
              <a:gd name="connsiteY61" fmla="*/ 2122998 h 2238021"/>
              <a:gd name="connsiteX62" fmla="*/ 1782948 w 3803824"/>
              <a:gd name="connsiteY62" fmla="*/ 2130949 h 2238021"/>
              <a:gd name="connsiteX63" fmla="*/ 1759095 w 3803824"/>
              <a:gd name="connsiteY63" fmla="*/ 2146852 h 2238021"/>
              <a:gd name="connsiteX64" fmla="*/ 1703435 w 3803824"/>
              <a:gd name="connsiteY64" fmla="*/ 2162755 h 2238021"/>
              <a:gd name="connsiteX65" fmla="*/ 1639825 w 3803824"/>
              <a:gd name="connsiteY65" fmla="*/ 2178657 h 2238021"/>
              <a:gd name="connsiteX66" fmla="*/ 1576215 w 3803824"/>
              <a:gd name="connsiteY66" fmla="*/ 2194560 h 2238021"/>
              <a:gd name="connsiteX67" fmla="*/ 1528507 w 3803824"/>
              <a:gd name="connsiteY67" fmla="*/ 2202511 h 2238021"/>
              <a:gd name="connsiteX68" fmla="*/ 1488750 w 3803824"/>
              <a:gd name="connsiteY68" fmla="*/ 2210462 h 2238021"/>
              <a:gd name="connsiteX69" fmla="*/ 1417188 w 3803824"/>
              <a:gd name="connsiteY69" fmla="*/ 2218414 h 2238021"/>
              <a:gd name="connsiteX70" fmla="*/ 1385383 w 3803824"/>
              <a:gd name="connsiteY70" fmla="*/ 2226365 h 2238021"/>
              <a:gd name="connsiteX71" fmla="*/ 1003721 w 3803824"/>
              <a:gd name="connsiteY71" fmla="*/ 2226365 h 2238021"/>
              <a:gd name="connsiteX72" fmla="*/ 979867 w 3803824"/>
              <a:gd name="connsiteY72" fmla="*/ 2202511 h 2238021"/>
              <a:gd name="connsiteX73" fmla="*/ 948061 w 3803824"/>
              <a:gd name="connsiteY73" fmla="*/ 2186608 h 2238021"/>
              <a:gd name="connsiteX74" fmla="*/ 892402 w 3803824"/>
              <a:gd name="connsiteY74" fmla="*/ 2170706 h 2238021"/>
              <a:gd name="connsiteX75" fmla="*/ 860597 w 3803824"/>
              <a:gd name="connsiteY75" fmla="*/ 2154803 h 2238021"/>
              <a:gd name="connsiteX76" fmla="*/ 796987 w 3803824"/>
              <a:gd name="connsiteY76" fmla="*/ 2138901 h 2238021"/>
              <a:gd name="connsiteX77" fmla="*/ 773133 w 3803824"/>
              <a:gd name="connsiteY77" fmla="*/ 2130949 h 2238021"/>
              <a:gd name="connsiteX78" fmla="*/ 741328 w 3803824"/>
              <a:gd name="connsiteY78" fmla="*/ 2122998 h 2238021"/>
              <a:gd name="connsiteX79" fmla="*/ 717474 w 3803824"/>
              <a:gd name="connsiteY79" fmla="*/ 2115047 h 2238021"/>
              <a:gd name="connsiteX80" fmla="*/ 606155 w 3803824"/>
              <a:gd name="connsiteY80" fmla="*/ 2091193 h 2238021"/>
              <a:gd name="connsiteX81" fmla="*/ 558448 w 3803824"/>
              <a:gd name="connsiteY81" fmla="*/ 2075290 h 2238021"/>
              <a:gd name="connsiteX82" fmla="*/ 478935 w 3803824"/>
              <a:gd name="connsiteY82" fmla="*/ 2051436 h 2238021"/>
              <a:gd name="connsiteX83" fmla="*/ 455081 w 3803824"/>
              <a:gd name="connsiteY83" fmla="*/ 2043485 h 2238021"/>
              <a:gd name="connsiteX84" fmla="*/ 431227 w 3803824"/>
              <a:gd name="connsiteY84" fmla="*/ 2035534 h 2238021"/>
              <a:gd name="connsiteX85" fmla="*/ 367616 w 3803824"/>
              <a:gd name="connsiteY85" fmla="*/ 2003728 h 2238021"/>
              <a:gd name="connsiteX86" fmla="*/ 264249 w 3803824"/>
              <a:gd name="connsiteY86" fmla="*/ 1979875 h 2238021"/>
              <a:gd name="connsiteX87" fmla="*/ 240395 w 3803824"/>
              <a:gd name="connsiteY87" fmla="*/ 1971923 h 2238021"/>
              <a:gd name="connsiteX88" fmla="*/ 129077 w 3803824"/>
              <a:gd name="connsiteY88" fmla="*/ 1979875 h 2238021"/>
              <a:gd name="connsiteX89" fmla="*/ 81369 w 3803824"/>
              <a:gd name="connsiteY89" fmla="*/ 1995777 h 2238021"/>
              <a:gd name="connsiteX90" fmla="*/ 57515 w 3803824"/>
              <a:gd name="connsiteY90" fmla="*/ 2003728 h 2238021"/>
              <a:gd name="connsiteX91" fmla="*/ 25710 w 3803824"/>
              <a:gd name="connsiteY91" fmla="*/ 2051436 h 2238021"/>
              <a:gd name="connsiteX92" fmla="*/ 1856 w 3803824"/>
              <a:gd name="connsiteY92" fmla="*/ 2075290 h 2238021"/>
              <a:gd name="connsiteX93" fmla="*/ 1856 w 3803824"/>
              <a:gd name="connsiteY93" fmla="*/ 2107095 h 223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803824" h="2238021">
                <a:moveTo>
                  <a:pt x="3667408" y="0"/>
                </a:moveTo>
                <a:cubicBezTo>
                  <a:pt x="3670058" y="111318"/>
                  <a:pt x="3670415" y="222715"/>
                  <a:pt x="3675359" y="333955"/>
                </a:cubicBezTo>
                <a:cubicBezTo>
                  <a:pt x="3675731" y="342328"/>
                  <a:pt x="3681277" y="349677"/>
                  <a:pt x="3683310" y="357808"/>
                </a:cubicBezTo>
                <a:cubicBezTo>
                  <a:pt x="3686588" y="370919"/>
                  <a:pt x="3687705" y="384526"/>
                  <a:pt x="3691261" y="397565"/>
                </a:cubicBezTo>
                <a:cubicBezTo>
                  <a:pt x="3695672" y="413737"/>
                  <a:pt x="3701863" y="429370"/>
                  <a:pt x="3707164" y="445273"/>
                </a:cubicBezTo>
                <a:cubicBezTo>
                  <a:pt x="3709814" y="453224"/>
                  <a:pt x="3713082" y="460996"/>
                  <a:pt x="3715115" y="469127"/>
                </a:cubicBezTo>
                <a:cubicBezTo>
                  <a:pt x="3719148" y="485259"/>
                  <a:pt x="3724176" y="508821"/>
                  <a:pt x="3731018" y="524786"/>
                </a:cubicBezTo>
                <a:cubicBezTo>
                  <a:pt x="3735687" y="535681"/>
                  <a:pt x="3741620" y="545989"/>
                  <a:pt x="3746921" y="556591"/>
                </a:cubicBezTo>
                <a:cubicBezTo>
                  <a:pt x="3749571" y="567193"/>
                  <a:pt x="3751870" y="577889"/>
                  <a:pt x="3754872" y="588396"/>
                </a:cubicBezTo>
                <a:cubicBezTo>
                  <a:pt x="3764974" y="623754"/>
                  <a:pt x="3762491" y="602637"/>
                  <a:pt x="3770775" y="644055"/>
                </a:cubicBezTo>
                <a:cubicBezTo>
                  <a:pt x="3773937" y="659864"/>
                  <a:pt x="3774816" y="676122"/>
                  <a:pt x="3778726" y="691763"/>
                </a:cubicBezTo>
                <a:cubicBezTo>
                  <a:pt x="3782791" y="708025"/>
                  <a:pt x="3794628" y="739471"/>
                  <a:pt x="3794628" y="739471"/>
                </a:cubicBezTo>
                <a:cubicBezTo>
                  <a:pt x="3804922" y="811521"/>
                  <a:pt x="3808712" y="809300"/>
                  <a:pt x="3794628" y="898497"/>
                </a:cubicBezTo>
                <a:cubicBezTo>
                  <a:pt x="3792014" y="915055"/>
                  <a:pt x="3782013" y="929768"/>
                  <a:pt x="3778726" y="946205"/>
                </a:cubicBezTo>
                <a:cubicBezTo>
                  <a:pt x="3776076" y="959457"/>
                  <a:pt x="3776264" y="973611"/>
                  <a:pt x="3770775" y="985961"/>
                </a:cubicBezTo>
                <a:cubicBezTo>
                  <a:pt x="3765393" y="998071"/>
                  <a:pt x="3754624" y="1006983"/>
                  <a:pt x="3746921" y="1017767"/>
                </a:cubicBezTo>
                <a:cubicBezTo>
                  <a:pt x="3741366" y="1025543"/>
                  <a:pt x="3736573" y="1033845"/>
                  <a:pt x="3731018" y="1041621"/>
                </a:cubicBezTo>
                <a:cubicBezTo>
                  <a:pt x="3681191" y="1111377"/>
                  <a:pt x="3732848" y="1039486"/>
                  <a:pt x="3683310" y="1097280"/>
                </a:cubicBezTo>
                <a:cubicBezTo>
                  <a:pt x="3674686" y="1107342"/>
                  <a:pt x="3668827" y="1119714"/>
                  <a:pt x="3659456" y="1129085"/>
                </a:cubicBezTo>
                <a:cubicBezTo>
                  <a:pt x="3650085" y="1138456"/>
                  <a:pt x="3637022" y="1143568"/>
                  <a:pt x="3627651" y="1152939"/>
                </a:cubicBezTo>
                <a:cubicBezTo>
                  <a:pt x="3618280" y="1162310"/>
                  <a:pt x="3613168" y="1175373"/>
                  <a:pt x="3603797" y="1184744"/>
                </a:cubicBezTo>
                <a:cubicBezTo>
                  <a:pt x="3594426" y="1194115"/>
                  <a:pt x="3581965" y="1199871"/>
                  <a:pt x="3571992" y="1208598"/>
                </a:cubicBezTo>
                <a:cubicBezTo>
                  <a:pt x="3506531" y="1265876"/>
                  <a:pt x="3565648" y="1215999"/>
                  <a:pt x="3524284" y="1264257"/>
                </a:cubicBezTo>
                <a:cubicBezTo>
                  <a:pt x="3514527" y="1275641"/>
                  <a:pt x="3502236" y="1284678"/>
                  <a:pt x="3492479" y="1296062"/>
                </a:cubicBezTo>
                <a:cubicBezTo>
                  <a:pt x="3453522" y="1341512"/>
                  <a:pt x="3506455" y="1298848"/>
                  <a:pt x="3444771" y="1351721"/>
                </a:cubicBezTo>
                <a:cubicBezTo>
                  <a:pt x="3437515" y="1357940"/>
                  <a:pt x="3429214" y="1362883"/>
                  <a:pt x="3420917" y="1367624"/>
                </a:cubicBezTo>
                <a:cubicBezTo>
                  <a:pt x="3410626" y="1373505"/>
                  <a:pt x="3398286" y="1376021"/>
                  <a:pt x="3389112" y="1383527"/>
                </a:cubicBezTo>
                <a:cubicBezTo>
                  <a:pt x="3370907" y="1398422"/>
                  <a:pt x="3339182" y="1441940"/>
                  <a:pt x="3309599" y="1455088"/>
                </a:cubicBezTo>
                <a:cubicBezTo>
                  <a:pt x="3294281" y="1461896"/>
                  <a:pt x="3276884" y="1463494"/>
                  <a:pt x="3261891" y="1470991"/>
                </a:cubicBezTo>
                <a:cubicBezTo>
                  <a:pt x="3240688" y="1481593"/>
                  <a:pt x="3220770" y="1495299"/>
                  <a:pt x="3198281" y="1502796"/>
                </a:cubicBezTo>
                <a:cubicBezTo>
                  <a:pt x="3190330" y="1505447"/>
                  <a:pt x="3181924" y="1507000"/>
                  <a:pt x="3174427" y="1510748"/>
                </a:cubicBezTo>
                <a:cubicBezTo>
                  <a:pt x="3165880" y="1515022"/>
                  <a:pt x="3158870" y="1521909"/>
                  <a:pt x="3150573" y="1526650"/>
                </a:cubicBezTo>
                <a:cubicBezTo>
                  <a:pt x="3127567" y="1539796"/>
                  <a:pt x="3103806" y="1549157"/>
                  <a:pt x="3079011" y="1558455"/>
                </a:cubicBezTo>
                <a:cubicBezTo>
                  <a:pt x="3049693" y="1569449"/>
                  <a:pt x="3014501" y="1575258"/>
                  <a:pt x="2991547" y="1598212"/>
                </a:cubicBezTo>
                <a:cubicBezTo>
                  <a:pt x="2959966" y="1629793"/>
                  <a:pt x="2978602" y="1619339"/>
                  <a:pt x="2935888" y="1630017"/>
                </a:cubicBezTo>
                <a:cubicBezTo>
                  <a:pt x="2925286" y="1635318"/>
                  <a:pt x="2914374" y="1640039"/>
                  <a:pt x="2904082" y="1645920"/>
                </a:cubicBezTo>
                <a:cubicBezTo>
                  <a:pt x="2864160" y="1668732"/>
                  <a:pt x="2896472" y="1657132"/>
                  <a:pt x="2848423" y="1677725"/>
                </a:cubicBezTo>
                <a:cubicBezTo>
                  <a:pt x="2840719" y="1681027"/>
                  <a:pt x="2832520" y="1683026"/>
                  <a:pt x="2824569" y="1685676"/>
                </a:cubicBezTo>
                <a:cubicBezTo>
                  <a:pt x="2816618" y="1690977"/>
                  <a:pt x="2809448" y="1697698"/>
                  <a:pt x="2800715" y="1701579"/>
                </a:cubicBezTo>
                <a:cubicBezTo>
                  <a:pt x="2775831" y="1712639"/>
                  <a:pt x="2747631" y="1718825"/>
                  <a:pt x="2721202" y="1725433"/>
                </a:cubicBezTo>
                <a:cubicBezTo>
                  <a:pt x="2708043" y="1735302"/>
                  <a:pt x="2651480" y="1778644"/>
                  <a:pt x="2641689" y="1781092"/>
                </a:cubicBezTo>
                <a:cubicBezTo>
                  <a:pt x="2631492" y="1783641"/>
                  <a:pt x="2597442" y="1791289"/>
                  <a:pt x="2586030" y="1796995"/>
                </a:cubicBezTo>
                <a:cubicBezTo>
                  <a:pt x="2561401" y="1809309"/>
                  <a:pt x="2555604" y="1822332"/>
                  <a:pt x="2530371" y="1836751"/>
                </a:cubicBezTo>
                <a:cubicBezTo>
                  <a:pt x="2523094" y="1840909"/>
                  <a:pt x="2514468" y="1842052"/>
                  <a:pt x="2506517" y="1844702"/>
                </a:cubicBezTo>
                <a:cubicBezTo>
                  <a:pt x="2498566" y="1850003"/>
                  <a:pt x="2491210" y="1856331"/>
                  <a:pt x="2482663" y="1860605"/>
                </a:cubicBezTo>
                <a:cubicBezTo>
                  <a:pt x="2475166" y="1864353"/>
                  <a:pt x="2466136" y="1864486"/>
                  <a:pt x="2458809" y="1868556"/>
                </a:cubicBezTo>
                <a:cubicBezTo>
                  <a:pt x="2442102" y="1877838"/>
                  <a:pt x="2429233" y="1894316"/>
                  <a:pt x="2411101" y="1900361"/>
                </a:cubicBezTo>
                <a:cubicBezTo>
                  <a:pt x="2403150" y="1903012"/>
                  <a:pt x="2394574" y="1904243"/>
                  <a:pt x="2387248" y="1908313"/>
                </a:cubicBezTo>
                <a:cubicBezTo>
                  <a:pt x="2370541" y="1917595"/>
                  <a:pt x="2357672" y="1934074"/>
                  <a:pt x="2339540" y="1940118"/>
                </a:cubicBezTo>
                <a:cubicBezTo>
                  <a:pt x="2283598" y="1958765"/>
                  <a:pt x="2352659" y="1934496"/>
                  <a:pt x="2283881" y="1963972"/>
                </a:cubicBezTo>
                <a:cubicBezTo>
                  <a:pt x="2276177" y="1967274"/>
                  <a:pt x="2267731" y="1968621"/>
                  <a:pt x="2260027" y="1971923"/>
                </a:cubicBezTo>
                <a:cubicBezTo>
                  <a:pt x="2191244" y="2001401"/>
                  <a:pt x="2260311" y="1977129"/>
                  <a:pt x="2204368" y="1995777"/>
                </a:cubicBezTo>
                <a:cubicBezTo>
                  <a:pt x="2196417" y="2001078"/>
                  <a:pt x="2189298" y="2007916"/>
                  <a:pt x="2180514" y="2011680"/>
                </a:cubicBezTo>
                <a:cubicBezTo>
                  <a:pt x="2170469" y="2015985"/>
                  <a:pt x="2159376" y="2017260"/>
                  <a:pt x="2148708" y="2019631"/>
                </a:cubicBezTo>
                <a:cubicBezTo>
                  <a:pt x="2132370" y="2023262"/>
                  <a:pt x="2102152" y="2027007"/>
                  <a:pt x="2085098" y="2035534"/>
                </a:cubicBezTo>
                <a:cubicBezTo>
                  <a:pt x="2076551" y="2039808"/>
                  <a:pt x="2070028" y="2047672"/>
                  <a:pt x="2061244" y="2051436"/>
                </a:cubicBezTo>
                <a:cubicBezTo>
                  <a:pt x="2051200" y="2055741"/>
                  <a:pt x="2039906" y="2056248"/>
                  <a:pt x="2029439" y="2059388"/>
                </a:cubicBezTo>
                <a:cubicBezTo>
                  <a:pt x="2013383" y="2064205"/>
                  <a:pt x="1998168" y="2072003"/>
                  <a:pt x="1981731" y="2075290"/>
                </a:cubicBezTo>
                <a:cubicBezTo>
                  <a:pt x="1968479" y="2077940"/>
                  <a:pt x="1955086" y="2079963"/>
                  <a:pt x="1941975" y="2083241"/>
                </a:cubicBezTo>
                <a:cubicBezTo>
                  <a:pt x="1933844" y="2085274"/>
                  <a:pt x="1925825" y="2087891"/>
                  <a:pt x="1918121" y="2091193"/>
                </a:cubicBezTo>
                <a:cubicBezTo>
                  <a:pt x="1891952" y="2102408"/>
                  <a:pt x="1888273" y="2109311"/>
                  <a:pt x="1862461" y="2115047"/>
                </a:cubicBezTo>
                <a:cubicBezTo>
                  <a:pt x="1846723" y="2118544"/>
                  <a:pt x="1830563" y="2119836"/>
                  <a:pt x="1814754" y="2122998"/>
                </a:cubicBezTo>
                <a:cubicBezTo>
                  <a:pt x="1804038" y="2125141"/>
                  <a:pt x="1793550" y="2128299"/>
                  <a:pt x="1782948" y="2130949"/>
                </a:cubicBezTo>
                <a:cubicBezTo>
                  <a:pt x="1774997" y="2136250"/>
                  <a:pt x="1767642" y="2142578"/>
                  <a:pt x="1759095" y="2146852"/>
                </a:cubicBezTo>
                <a:cubicBezTo>
                  <a:pt x="1746390" y="2153204"/>
                  <a:pt x="1715317" y="2159360"/>
                  <a:pt x="1703435" y="2162755"/>
                </a:cubicBezTo>
                <a:cubicBezTo>
                  <a:pt x="1618320" y="2187074"/>
                  <a:pt x="1765906" y="2149561"/>
                  <a:pt x="1639825" y="2178657"/>
                </a:cubicBezTo>
                <a:cubicBezTo>
                  <a:pt x="1618529" y="2183572"/>
                  <a:pt x="1597774" y="2190967"/>
                  <a:pt x="1576215" y="2194560"/>
                </a:cubicBezTo>
                <a:lnTo>
                  <a:pt x="1528507" y="2202511"/>
                </a:lnTo>
                <a:cubicBezTo>
                  <a:pt x="1515210" y="2204928"/>
                  <a:pt x="1502129" y="2208551"/>
                  <a:pt x="1488750" y="2210462"/>
                </a:cubicBezTo>
                <a:cubicBezTo>
                  <a:pt x="1464990" y="2213856"/>
                  <a:pt x="1441042" y="2215763"/>
                  <a:pt x="1417188" y="2218414"/>
                </a:cubicBezTo>
                <a:cubicBezTo>
                  <a:pt x="1406586" y="2221064"/>
                  <a:pt x="1396135" y="2224410"/>
                  <a:pt x="1385383" y="2226365"/>
                </a:cubicBezTo>
                <a:cubicBezTo>
                  <a:pt x="1252964" y="2250440"/>
                  <a:pt x="1169542" y="2230409"/>
                  <a:pt x="1003721" y="2226365"/>
                </a:cubicBezTo>
                <a:cubicBezTo>
                  <a:pt x="995770" y="2218414"/>
                  <a:pt x="989017" y="2209047"/>
                  <a:pt x="979867" y="2202511"/>
                </a:cubicBezTo>
                <a:cubicBezTo>
                  <a:pt x="970221" y="2195621"/>
                  <a:pt x="959160" y="2190770"/>
                  <a:pt x="948061" y="2186608"/>
                </a:cubicBezTo>
                <a:cubicBezTo>
                  <a:pt x="894273" y="2166438"/>
                  <a:pt x="937247" y="2189925"/>
                  <a:pt x="892402" y="2170706"/>
                </a:cubicBezTo>
                <a:cubicBezTo>
                  <a:pt x="881507" y="2166037"/>
                  <a:pt x="871492" y="2159472"/>
                  <a:pt x="860597" y="2154803"/>
                </a:cubicBezTo>
                <a:cubicBezTo>
                  <a:pt x="835153" y="2143898"/>
                  <a:pt x="826853" y="2146368"/>
                  <a:pt x="796987" y="2138901"/>
                </a:cubicBezTo>
                <a:cubicBezTo>
                  <a:pt x="788856" y="2136868"/>
                  <a:pt x="781192" y="2133252"/>
                  <a:pt x="773133" y="2130949"/>
                </a:cubicBezTo>
                <a:cubicBezTo>
                  <a:pt x="762626" y="2127947"/>
                  <a:pt x="751835" y="2126000"/>
                  <a:pt x="741328" y="2122998"/>
                </a:cubicBezTo>
                <a:cubicBezTo>
                  <a:pt x="733269" y="2120696"/>
                  <a:pt x="725641" y="2116932"/>
                  <a:pt x="717474" y="2115047"/>
                </a:cubicBezTo>
                <a:cubicBezTo>
                  <a:pt x="690839" y="2108901"/>
                  <a:pt x="638471" y="2100888"/>
                  <a:pt x="606155" y="2091193"/>
                </a:cubicBezTo>
                <a:cubicBezTo>
                  <a:pt x="590099" y="2086376"/>
                  <a:pt x="574710" y="2079355"/>
                  <a:pt x="558448" y="2075290"/>
                </a:cubicBezTo>
                <a:cubicBezTo>
                  <a:pt x="510376" y="2063273"/>
                  <a:pt x="537016" y="2070797"/>
                  <a:pt x="478935" y="2051436"/>
                </a:cubicBezTo>
                <a:lnTo>
                  <a:pt x="455081" y="2043485"/>
                </a:lnTo>
                <a:cubicBezTo>
                  <a:pt x="447130" y="2040835"/>
                  <a:pt x="438724" y="2039282"/>
                  <a:pt x="431227" y="2035534"/>
                </a:cubicBezTo>
                <a:cubicBezTo>
                  <a:pt x="410023" y="2024932"/>
                  <a:pt x="390862" y="2008377"/>
                  <a:pt x="367616" y="2003728"/>
                </a:cubicBezTo>
                <a:cubicBezTo>
                  <a:pt x="336085" y="1997422"/>
                  <a:pt x="293009" y="1989462"/>
                  <a:pt x="264249" y="1979875"/>
                </a:cubicBezTo>
                <a:lnTo>
                  <a:pt x="240395" y="1971923"/>
                </a:lnTo>
                <a:cubicBezTo>
                  <a:pt x="203289" y="1974574"/>
                  <a:pt x="165866" y="1974357"/>
                  <a:pt x="129077" y="1979875"/>
                </a:cubicBezTo>
                <a:cubicBezTo>
                  <a:pt x="112500" y="1982362"/>
                  <a:pt x="97272" y="1990476"/>
                  <a:pt x="81369" y="1995777"/>
                </a:cubicBezTo>
                <a:lnTo>
                  <a:pt x="57515" y="2003728"/>
                </a:lnTo>
                <a:cubicBezTo>
                  <a:pt x="46913" y="2019631"/>
                  <a:pt x="39225" y="2037921"/>
                  <a:pt x="25710" y="2051436"/>
                </a:cubicBezTo>
                <a:cubicBezTo>
                  <a:pt x="17759" y="2059387"/>
                  <a:pt x="6286" y="2064954"/>
                  <a:pt x="1856" y="2075290"/>
                </a:cubicBezTo>
                <a:cubicBezTo>
                  <a:pt x="-2320" y="2085034"/>
                  <a:pt x="1856" y="2096493"/>
                  <a:pt x="1856" y="2107095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28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79CA6762-AF37-4294-8127-CD17C9CEA0F8}"/>
              </a:ext>
            </a:extLst>
          </p:cNvPr>
          <p:cNvSpPr txBox="1"/>
          <p:nvPr/>
        </p:nvSpPr>
        <p:spPr>
          <a:xfrm>
            <a:off x="4143955" y="532737"/>
            <a:ext cx="341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2800" dirty="0"/>
              <a:t>Koje boje uočavaš?</a:t>
            </a:r>
          </a:p>
        </p:txBody>
      </p:sp>
      <p:pic>
        <p:nvPicPr>
          <p:cNvPr id="1026" name="Picture 2" descr="Ted Harrison Tints and Shades - Art">
            <a:extLst>
              <a:ext uri="{FF2B5EF4-FFF2-40B4-BE49-F238E27FC236}">
                <a16:creationId xmlns:a16="http://schemas.microsoft.com/office/drawing/2014/main" id="{BF6DBB2C-8902-4401-8015-BC577C83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966" y="1202105"/>
            <a:ext cx="6997485" cy="51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2C3FAE3-86B4-4426-B505-8053EEB3F9A8}"/>
              </a:ext>
            </a:extLst>
          </p:cNvPr>
          <p:cNvSpPr txBox="1"/>
          <p:nvPr/>
        </p:nvSpPr>
        <p:spPr>
          <a:xfrm>
            <a:off x="9678186" y="1573161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Tople boje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75DD73-623B-4E76-A607-B33381DB1269}"/>
              </a:ext>
            </a:extLst>
          </p:cNvPr>
          <p:cNvSpPr txBox="1"/>
          <p:nvPr/>
        </p:nvSpPr>
        <p:spPr>
          <a:xfrm>
            <a:off x="795153" y="1573161"/>
            <a:ext cx="156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Hladne boje</a:t>
            </a:r>
          </a:p>
        </p:txBody>
      </p:sp>
      <p:sp>
        <p:nvSpPr>
          <p:cNvPr id="5" name="Strelica: zakrivljeno udesno 4">
            <a:extLst>
              <a:ext uri="{FF2B5EF4-FFF2-40B4-BE49-F238E27FC236}">
                <a16:creationId xmlns:a16="http://schemas.microsoft.com/office/drawing/2014/main" id="{D64ADF75-2A12-488A-8B0B-3E9A2CF2BDA6}"/>
              </a:ext>
            </a:extLst>
          </p:cNvPr>
          <p:cNvSpPr/>
          <p:nvPr/>
        </p:nvSpPr>
        <p:spPr>
          <a:xfrm>
            <a:off x="1124222" y="2187289"/>
            <a:ext cx="1235519" cy="2764678"/>
          </a:xfrm>
          <a:prstGeom prst="curvedRightArrow">
            <a:avLst>
              <a:gd name="adj1" fmla="val 22791"/>
              <a:gd name="adj2" fmla="val 43426"/>
              <a:gd name="adj3" fmla="val 25000"/>
            </a:avLst>
          </a:prstGeom>
          <a:ln>
            <a:solidFill>
              <a:srgbClr val="853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Strelica: zakrivljeno ulijevo 6">
            <a:extLst>
              <a:ext uri="{FF2B5EF4-FFF2-40B4-BE49-F238E27FC236}">
                <a16:creationId xmlns:a16="http://schemas.microsoft.com/office/drawing/2014/main" id="{C0E4D84D-BE6E-4DD8-BA8D-46EED7F6F253}"/>
              </a:ext>
            </a:extLst>
          </p:cNvPr>
          <p:cNvSpPr/>
          <p:nvPr/>
        </p:nvSpPr>
        <p:spPr>
          <a:xfrm rot="1833821">
            <a:off x="9774912" y="2069338"/>
            <a:ext cx="1130609" cy="2312023"/>
          </a:xfrm>
          <a:prstGeom prst="curvedLeft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en iyi Pastel boya çalışmaları görüntüsü | pastel boyalar, pastel,  sanat">
            <a:extLst>
              <a:ext uri="{FF2B5EF4-FFF2-40B4-BE49-F238E27FC236}">
                <a16:creationId xmlns:a16="http://schemas.microsoft.com/office/drawing/2014/main" id="{FE8F9E8A-624A-4C10-83B2-AD5625BF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22" y="1092390"/>
            <a:ext cx="5338215" cy="41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s 100+ meilleures images de Les oeuvres de Ted Harrison | les oeuvres,  art ce2, projets artistiques de groupe">
            <a:extLst>
              <a:ext uri="{FF2B5EF4-FFF2-40B4-BE49-F238E27FC236}">
                <a16:creationId xmlns:a16="http://schemas.microsoft.com/office/drawing/2014/main" id="{F7117A64-D9F6-44DB-B042-B4FFED94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092390"/>
            <a:ext cx="5628137" cy="41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6F2D527-666A-4965-B6F1-59A0557E3486}"/>
              </a:ext>
            </a:extLst>
          </p:cNvPr>
          <p:cNvSpPr txBox="1"/>
          <p:nvPr/>
        </p:nvSpPr>
        <p:spPr>
          <a:xfrm>
            <a:off x="3419061" y="5645426"/>
            <a:ext cx="513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https://www.youtube.com/watch?v=JzQ07bRe8RA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A77A6A8-7C40-475C-A37C-1402BC9867EE}"/>
              </a:ext>
            </a:extLst>
          </p:cNvPr>
          <p:cNvSpPr txBox="1"/>
          <p:nvPr/>
        </p:nvSpPr>
        <p:spPr>
          <a:xfrm>
            <a:off x="7442420" y="516686"/>
            <a:ext cx="327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Što prikazuju slike?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F3F4F14-44A0-4184-AC75-6E2F3547EA93}"/>
              </a:ext>
            </a:extLst>
          </p:cNvPr>
          <p:cNvSpPr txBox="1"/>
          <p:nvPr/>
        </p:nvSpPr>
        <p:spPr>
          <a:xfrm>
            <a:off x="467864" y="527539"/>
            <a:ext cx="59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Kako vodenim bojama postižemo tonove?</a:t>
            </a:r>
          </a:p>
        </p:txBody>
      </p:sp>
    </p:spTree>
    <p:extLst>
      <p:ext uri="{BB962C8B-B14F-4D97-AF65-F5344CB8AC3E}">
        <p14:creationId xmlns:p14="http://schemas.microsoft.com/office/powerpoint/2010/main" val="30125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5000">
              <a:srgbClr val="FF9933"/>
            </a:gs>
            <a:gs pos="39000">
              <a:srgbClr val="FF0000"/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84A229D-3B1C-4775-BB38-14665F16A57C}"/>
              </a:ext>
            </a:extLst>
          </p:cNvPr>
          <p:cNvSpPr txBox="1"/>
          <p:nvPr/>
        </p:nvSpPr>
        <p:spPr>
          <a:xfrm>
            <a:off x="134750" y="1553598"/>
            <a:ext cx="297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Postupaka rada: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03A1147-45CA-475D-A29D-D237E79D154F}"/>
              </a:ext>
            </a:extLst>
          </p:cNvPr>
          <p:cNvSpPr txBox="1"/>
          <p:nvPr/>
        </p:nvSpPr>
        <p:spPr>
          <a:xfrm>
            <a:off x="119823" y="2010998"/>
            <a:ext cx="95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1. Olovkom izradi skicu – papir podijeli na dva dijela zakrivljenom crtom.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1ECDC16-FE9F-49F9-8A41-B28A512C0097}"/>
              </a:ext>
            </a:extLst>
          </p:cNvPr>
          <p:cNvSpPr txBox="1"/>
          <p:nvPr/>
        </p:nvSpPr>
        <p:spPr>
          <a:xfrm>
            <a:off x="1970043" y="2595334"/>
            <a:ext cx="481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2. Zakrivljenim zatvorenim crtama ispuni dijelove papira kako bi prikazao pejzažne oblike.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827C666-5580-4000-93B9-39E60EED3968}"/>
              </a:ext>
            </a:extLst>
          </p:cNvPr>
          <p:cNvSpPr txBox="1"/>
          <p:nvPr/>
        </p:nvSpPr>
        <p:spPr>
          <a:xfrm>
            <a:off x="3696076" y="6184523"/>
            <a:ext cx="750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4. Oboji dijelove pejzaža tonovima toplih i hladnih boja.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4AB2E56-D850-4A29-9D20-9F18C80ECA3B}"/>
              </a:ext>
            </a:extLst>
          </p:cNvPr>
          <p:cNvSpPr txBox="1"/>
          <p:nvPr/>
        </p:nvSpPr>
        <p:spPr>
          <a:xfrm>
            <a:off x="3678692" y="4574594"/>
            <a:ext cx="365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3. Crnom pastelom nacrtaj crtež prema skici.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55930EE-30F0-40B5-BDD8-1188D45C5B55}"/>
              </a:ext>
            </a:extLst>
          </p:cNvPr>
          <p:cNvSpPr txBox="1"/>
          <p:nvPr/>
        </p:nvSpPr>
        <p:spPr>
          <a:xfrm>
            <a:off x="119823" y="237058"/>
            <a:ext cx="9076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Zadatak: Zakrivljenim crtama crnom pastelom nacrtati te tonovima vodenih boja toplo – hladnim kontrastom naslikati pejzaž zavičaja. </a:t>
            </a:r>
          </a:p>
        </p:txBody>
      </p:sp>
      <p:pic>
        <p:nvPicPr>
          <p:cNvPr id="10" name="Slika 9" descr="Slika na kojoj se prikazuje mlado, dijete, mali, stol&#10;&#10;Opis je automatski generiran">
            <a:extLst>
              <a:ext uri="{FF2B5EF4-FFF2-40B4-BE49-F238E27FC236}">
                <a16:creationId xmlns:a16="http://schemas.microsoft.com/office/drawing/2014/main" id="{BAA9CF0B-CBF3-4569-93E6-D40A502441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8364" y="3202976"/>
            <a:ext cx="2619952" cy="1473723"/>
          </a:xfrm>
          <a:prstGeom prst="rect">
            <a:avLst/>
          </a:prstGeom>
        </p:spPr>
      </p:pic>
      <p:pic>
        <p:nvPicPr>
          <p:cNvPr id="12" name="Slika 11" descr="Slika na kojoj se prikazuje hrana&#10;&#10;Opis je automatski generiran">
            <a:extLst>
              <a:ext uri="{FF2B5EF4-FFF2-40B4-BE49-F238E27FC236}">
                <a16:creationId xmlns:a16="http://schemas.microsoft.com/office/drawing/2014/main" id="{7D280E31-1FEF-43CA-8204-80DF601189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81136" y="2762172"/>
            <a:ext cx="4187253" cy="23553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0814794-0E73-4517-BFA9-FDC0C058A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6777" y="4458560"/>
            <a:ext cx="3007439" cy="169168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D8A2686-99E1-457C-ADEC-4A913E4EE2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860" y="2733499"/>
            <a:ext cx="2195532" cy="173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3F496E0-F2E2-449E-BDD4-6C1BED67B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560" y="532648"/>
            <a:ext cx="2658879" cy="21230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815DBCC-493A-4318-B3F6-23488BB325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5" y="3193397"/>
            <a:ext cx="4018698" cy="319311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1B8DBF5-C688-4C13-9825-90B376005B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100" y="3193397"/>
            <a:ext cx="3806425" cy="319311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A16D1BD-BD86-47FD-8315-D25941C835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93" y="531318"/>
            <a:ext cx="2581525" cy="212441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2F02742-F7C7-4CC7-A4F0-128927648D4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062" y="2066069"/>
            <a:ext cx="2914967" cy="352901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4BB54FA3-7F2C-4EA8-875F-A9E2121D806B}"/>
              </a:ext>
            </a:extLst>
          </p:cNvPr>
          <p:cNvSpPr txBox="1"/>
          <p:nvPr/>
        </p:nvSpPr>
        <p:spPr>
          <a:xfrm>
            <a:off x="8918028" y="601198"/>
            <a:ext cx="215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GALERIJA2.A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B5E98F8-BB31-43BA-90CA-CFFE9FD4B5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4" y="455023"/>
            <a:ext cx="2553193" cy="22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B33AB81-2987-4E9A-95F9-4F83B2E2E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11" y="361735"/>
            <a:ext cx="1385014" cy="11730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9BDA23-6B13-47C2-A28E-221962FAC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13" y="3452065"/>
            <a:ext cx="1887710" cy="15752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47C679F-6B1D-45DC-8187-318A53122B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575" y="4125764"/>
            <a:ext cx="2262136" cy="180306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1CF2D34-E52B-4A67-B63A-A3480A2481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427" y="3452064"/>
            <a:ext cx="1868593" cy="157523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D51E5C6-111A-4360-BA95-8952D304A0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650" y="3102710"/>
            <a:ext cx="1641697" cy="1386340"/>
          </a:xfrm>
          <a:prstGeom prst="rect">
            <a:avLst/>
          </a:prstGeom>
        </p:spPr>
      </p:pic>
      <p:pic>
        <p:nvPicPr>
          <p:cNvPr id="15" name="Slika 14" descr="Slika na kojoj se prikazuje karta&#10;&#10;Opis je automatski generiran">
            <a:extLst>
              <a:ext uri="{FF2B5EF4-FFF2-40B4-BE49-F238E27FC236}">
                <a16:creationId xmlns:a16="http://schemas.microsoft.com/office/drawing/2014/main" id="{05EC89F8-68E2-41CE-9E2F-B94AE6FA28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1" y="3406141"/>
            <a:ext cx="1426691" cy="1201202"/>
          </a:xfrm>
          <a:prstGeom prst="rect">
            <a:avLst/>
          </a:prstGeom>
        </p:spPr>
      </p:pic>
      <p:pic>
        <p:nvPicPr>
          <p:cNvPr id="17" name="Slika 16" descr="Slika na kojoj se prikazuje odjeća, stol, sjedenje, deka&#10;&#10;Opis je automatski generiran">
            <a:extLst>
              <a:ext uri="{FF2B5EF4-FFF2-40B4-BE49-F238E27FC236}">
                <a16:creationId xmlns:a16="http://schemas.microsoft.com/office/drawing/2014/main" id="{35B82733-38F3-4A59-BAF1-1E06A6D4B1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846" y="1744003"/>
            <a:ext cx="1840424" cy="151525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4A08B88-B6BE-49D0-96BB-B601D2E9B7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948" y="1752231"/>
            <a:ext cx="1814935" cy="1498797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DFFFC893-C1B5-4557-956B-1A37D11BE4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90" y="2054104"/>
            <a:ext cx="2214274" cy="188437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CEC834D6-E746-4B9E-9A03-E0C86BAE89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498" y="4703246"/>
            <a:ext cx="1519550" cy="179301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6FF11BC4-6E34-4C59-8268-49F34980BBE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0" y="4828023"/>
            <a:ext cx="1486907" cy="1764841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A9102CBF-D659-4511-8A30-77B9C6294C9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04" y="1900551"/>
            <a:ext cx="1426543" cy="1202159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514593DE-8D8A-461D-A9CF-FC5FEEEDA1F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546" y="318963"/>
            <a:ext cx="1536155" cy="1253078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8ADB4D6E-64E8-4335-ACC1-8DE5C48B44D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36" y="5176584"/>
            <a:ext cx="1847147" cy="1495352"/>
          </a:xfrm>
          <a:prstGeom prst="rect">
            <a:avLst/>
          </a:prstGeom>
        </p:spPr>
      </p:pic>
      <p:pic>
        <p:nvPicPr>
          <p:cNvPr id="33" name="Slika 32" descr="Slika na kojoj se prikazuje karta&#10;&#10;Opis je automatski generiran">
            <a:extLst>
              <a:ext uri="{FF2B5EF4-FFF2-40B4-BE49-F238E27FC236}">
                <a16:creationId xmlns:a16="http://schemas.microsoft.com/office/drawing/2014/main" id="{59B309F3-F4AF-4D90-BF59-A7078A17296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53" y="3102710"/>
            <a:ext cx="1680294" cy="1354796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088690D8-FAE3-4EA7-8EE4-9D8AC76CC66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72" y="361735"/>
            <a:ext cx="3035038" cy="2423448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304D53D0-EBFD-465E-B575-F6D5DCC21B0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88" y="318962"/>
            <a:ext cx="1438095" cy="1215774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9839D4B0-6A26-4B5E-A2C6-03F0591F143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162" y="318962"/>
            <a:ext cx="1426543" cy="1258545"/>
          </a:xfrm>
          <a:prstGeom prst="rect">
            <a:avLst/>
          </a:prstGeom>
        </p:spPr>
      </p:pic>
      <p:pic>
        <p:nvPicPr>
          <p:cNvPr id="43" name="Slika 42" descr="Slika na kojoj se prikazuje sjedenje, stol, mobitel, telefon&#10;&#10;Opis je automatski generiran">
            <a:extLst>
              <a:ext uri="{FF2B5EF4-FFF2-40B4-BE49-F238E27FC236}">
                <a16:creationId xmlns:a16="http://schemas.microsoft.com/office/drawing/2014/main" id="{DDABEC80-613C-4ED3-A2DE-544A67CE61E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79" y="361735"/>
            <a:ext cx="1321195" cy="1105280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95A35213-A2DA-444C-AF2A-8263AB13A34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846" y="5176584"/>
            <a:ext cx="1868593" cy="15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5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294</Words>
  <Application>Microsoft Office PowerPoint</Application>
  <PresentationFormat>Široki zaslon</PresentationFormat>
  <Paragraphs>27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 SVIJETU LIKOVNIH UMJETNIKA 3/Art in my heart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UMJETNIKA 3/Art in my heart</dc:title>
  <dc:creator>Vesna Stipić</dc:creator>
  <cp:lastModifiedBy>Vesna Stipić</cp:lastModifiedBy>
  <cp:revision>15</cp:revision>
  <dcterms:created xsi:type="dcterms:W3CDTF">2020-09-20T15:36:29Z</dcterms:created>
  <dcterms:modified xsi:type="dcterms:W3CDTF">2020-09-27T15:14:21Z</dcterms:modified>
</cp:coreProperties>
</file>