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480905-1DB7-4BC9-9AEF-6E5E92F7C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C1192E9-A87E-43DE-9526-CC2C2B4C8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A658B93-AA45-4598-BFF8-53ADD878B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CAB-3704-467A-BB5D-384C87F944AC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31B734E-6E26-48CF-9DA2-235C4B6D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AC48E3B-4CB4-4978-8949-7B88607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8B3C-184F-407D-86FD-8F0FA43BB7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0926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5553AF-E739-457F-8C45-086773BF0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C0B763F-8892-40EB-BD7D-D49272F51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27B9066-0560-4858-BFE5-34BA423CD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CAB-3704-467A-BB5D-384C87F944AC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FD3F188-E614-439D-917E-63CF86DD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BC4A761-426A-4D4D-BD5B-FCE453E8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8B3C-184F-407D-86FD-8F0FA43BB7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304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2EA2924-7F4D-41D7-AC7D-011B411F04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195BF47-30AD-41AD-ABD6-10B725832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A8F6DF4-0A28-47E0-9732-30C2D847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CAB-3704-467A-BB5D-384C87F944AC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3EEFB4F-AA0B-4EFE-8223-864CB8284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B4C30CE-219A-4080-9640-D2406B65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8B3C-184F-407D-86FD-8F0FA43BB7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525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4E2C34-A6B6-4BED-B3C5-973273F1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07A083F-0892-4273-BD4C-6F72526B4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8A34FC9-C39B-4360-9C71-0D4FF49D5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CAB-3704-467A-BB5D-384C87F944AC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D2FE9CF-29BD-442D-A3FB-FF2BDC5E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43DF3B2-6A19-42D3-A674-E079C2D0F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8B3C-184F-407D-86FD-8F0FA43BB7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5281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A09058-D995-4ACB-8EED-7811F405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7F1DAD8-7144-4A6E-A56F-EAD82EF5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745DD84-D856-43D2-9A26-F01D02C3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CAB-3704-467A-BB5D-384C87F944AC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1D3FF6C-DC27-4209-89D2-C3D08266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6A58CE0-2FB0-4392-BA0B-92A74AB2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8B3C-184F-407D-86FD-8F0FA43BB7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0608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9D6CE7-249C-4B06-A14F-F315AA5A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304D650-6BB5-4235-BF6B-720A1F4E2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3AB77E0-1065-41DA-8BBA-F93A044E1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CB2F451-4B90-4B24-930D-50665AF5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CAB-3704-467A-BB5D-384C87F944AC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ACD0D22-60BA-4C06-A9D5-133804B9C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8613393-2B21-43C6-97AC-D694473B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8B3C-184F-407D-86FD-8F0FA43BB7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957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E9DE77-09EE-4C1B-AB1B-9A71F9205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69CB518-9907-4D4E-BB9C-975AC9C89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034248A-C64E-496A-AEF8-334402D3A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537DB4C2-B3CF-4635-B9F5-76CE9F007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6910179C-3A42-4535-B60A-078739C41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7E9874E1-11BC-4543-9CE5-EF7B0BAA4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CAB-3704-467A-BB5D-384C87F944AC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A07036CF-3AD2-4CB2-824E-A2900C605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F0F2152-C95F-4956-A96F-C103ED4B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8B3C-184F-407D-86FD-8F0FA43BB7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489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2D2F7B-5A6F-4B37-B687-8424007B4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EF5332C9-8E47-4C8E-82DA-95ACA7BCD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CAB-3704-467A-BB5D-384C87F944AC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34D0735-1A66-4DDE-A424-333784990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3D0130C-A949-4B70-ADD7-ED53892C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8B3C-184F-407D-86FD-8F0FA43BB7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828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5498B28-2151-4969-92F7-A4DF7CE8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CAB-3704-467A-BB5D-384C87F944AC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2D973C5-283C-466E-8B7C-D75055DF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FBDD4EA3-7A5B-4F75-8636-763C10413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8B3C-184F-407D-86FD-8F0FA43BB7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054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4F21B6-F622-4B15-8A46-5F3A1135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CCA405-0E67-446B-9EE8-101C5AD72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7C919D2-33D1-4C3D-A029-F65A8D515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6F4AA4E-2C60-4CEF-8216-1B7C3165C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CAB-3704-467A-BB5D-384C87F944AC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CFD99F4-17BF-4498-8A46-2FD37EA52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AF96751-76C3-4370-BC3C-B51F1FAB2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8B3C-184F-407D-86FD-8F0FA43BB7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7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9F7384-45B0-496C-A29A-2618B07DE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0A7F9A2-9291-4EB8-9EF4-4022AE8D98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F183A17-4567-4F79-BBF1-29003E45F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8B9DC76-FCA7-4436-BDA6-126E155A0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FCAB-3704-467A-BB5D-384C87F944AC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228DB0B-F049-42F3-AB0C-535484D00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FD5A47A-ABDE-4D43-8FF3-B3EA759B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8B3C-184F-407D-86FD-8F0FA43BB7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3128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0A91CA8-6659-4388-8567-246D01F4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4788BA7-B861-4557-9780-225100963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C24EC2F-E7FC-47DA-842C-2AAE9130D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FCAB-3704-467A-BB5D-384C87F944AC}" type="datetimeFigureOut">
              <a:rPr lang="hr-HR" smtClean="0"/>
              <a:t>7.7.2021.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184F1D5-386D-4B3C-AF19-6AA7DA3A7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2C27976-1588-4E73-B31D-07289404B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48B3C-184F-407D-86FD-8F0FA43BB7C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232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21A07E-0C9F-46BA-9AE0-544562E32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6900" y="1094804"/>
            <a:ext cx="4552766" cy="4162995"/>
          </a:xfrm>
        </p:spPr>
        <p:txBody>
          <a:bodyPr>
            <a:normAutofit fontScale="90000"/>
          </a:bodyPr>
          <a:lstStyle/>
          <a:p>
            <a:r>
              <a:rPr lang="hr-HR" sz="5300" b="1" dirty="0">
                <a:solidFill>
                  <a:schemeClr val="bg1"/>
                </a:solidFill>
              </a:rPr>
              <a:t>David Smith </a:t>
            </a:r>
            <a:br>
              <a:rPr lang="hr-HR" sz="5300" b="1" dirty="0">
                <a:solidFill>
                  <a:schemeClr val="bg1"/>
                </a:solidFill>
              </a:rPr>
            </a:br>
            <a:r>
              <a:rPr lang="hr-HR" sz="2400" b="1" dirty="0">
                <a:solidFill>
                  <a:schemeClr val="bg1"/>
                </a:solidFill>
              </a:rPr>
              <a:t>1906. –1965.</a:t>
            </a:r>
            <a:br>
              <a:rPr lang="hr-HR" sz="2400" b="1" dirty="0">
                <a:solidFill>
                  <a:schemeClr val="bg1"/>
                </a:solidFill>
              </a:rPr>
            </a:br>
            <a:br>
              <a:rPr lang="hr-HR" sz="5300" b="1" dirty="0">
                <a:solidFill>
                  <a:schemeClr val="bg1"/>
                </a:solidFill>
              </a:rPr>
            </a:br>
            <a:r>
              <a:rPr lang="hr-HR" sz="3100" dirty="0">
                <a:solidFill>
                  <a:schemeClr val="bg1"/>
                </a:solidFill>
              </a:rPr>
              <a:t>bio je američki kipar i slikar apstraktnog ekspresionizma, najpoznatiji po stvaranju velikih čeličnih geometrijskih skulptura.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BEF6A7B-B085-4C43-9850-F7906A83A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2034" y="3602038"/>
            <a:ext cx="3485965" cy="1413845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D7599ED-8A36-485D-A287-1E44955EE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700" y="448693"/>
            <a:ext cx="6095329" cy="612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25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E849378-AC54-4088-B696-4FEE106A4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6254"/>
            <a:ext cx="12192000" cy="740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38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FB0473F-E012-4353-9795-4D979D70C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317" y="-624362"/>
            <a:ext cx="6086627" cy="763436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F6795B9-EE76-4984-A6C2-F958F7957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29" y="-154541"/>
            <a:ext cx="4970975" cy="754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85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8678E07-18D1-48A0-8E03-EFBBF7382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424" y="-139453"/>
            <a:ext cx="7104868" cy="710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46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1BD2A56-165D-45B1-8AC8-EFBE330F4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397" y="-426323"/>
            <a:ext cx="6536184" cy="7941463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F81C12BD-A36B-47E6-87F3-FB461E61AF39}"/>
              </a:ext>
            </a:extLst>
          </p:cNvPr>
          <p:cNvSpPr txBox="1"/>
          <p:nvPr/>
        </p:nvSpPr>
        <p:spPr>
          <a:xfrm>
            <a:off x="821419" y="887767"/>
            <a:ext cx="36884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Likovni sadržaji:  nosači, teret, konstrukcija, geometrijski/ slobodni oblici; kompozicija 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Simetrija / asimetrija</a:t>
            </a:r>
          </a:p>
          <a:p>
            <a:endParaRPr lang="hr-HR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Kiparski materijali i likovne tehnike: obrada metala ( u školi: papir plastika+ aluminijska folija)</a:t>
            </a:r>
          </a:p>
        </p:txBody>
      </p:sp>
    </p:spTree>
    <p:extLst>
      <p:ext uri="{BB962C8B-B14F-4D97-AF65-F5344CB8AC3E}">
        <p14:creationId xmlns:p14="http://schemas.microsoft.com/office/powerpoint/2010/main" val="2791288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CC3FFA9-9173-4BD5-86A6-5CF8B3EDC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747" y="0"/>
            <a:ext cx="4310253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D7948F9-AF58-49FB-AEC0-293ACC057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899" y="0"/>
            <a:ext cx="4146848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5129D7B-840C-42D2-923F-57410A94C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966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7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CF62D27-06E7-45C0-B908-3D5D1E949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00" r="7397"/>
          <a:stretch/>
        </p:blipFill>
        <p:spPr>
          <a:xfrm>
            <a:off x="322118" y="0"/>
            <a:ext cx="4416137" cy="702198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58A62A0-DD0F-47BB-87A0-010B0B7E4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627" y="0"/>
            <a:ext cx="6819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632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38</Words>
  <Application>Microsoft Office PowerPoint</Application>
  <PresentationFormat>Široki zaslon</PresentationFormat>
  <Paragraphs>5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sustava Office</vt:lpstr>
      <vt:lpstr>David Smith  1906. –1965.  bio je američki kipar i slikar apstraktnog ekspresionizma, najpoznatiji po stvaranju velikih čeličnih geometrijskih skulptura.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David Smith  1906. –1965.  bio je američki kipar i slikar apstraktnih ekspresionista, najpoznatiji po stvaranju velikih čeličnih apstraktnih geometrijskih skulptura.</dc:title>
  <dc:creator>Ljiljana Cvetko</dc:creator>
  <cp:lastModifiedBy>Ljiljana Cvetko</cp:lastModifiedBy>
  <cp:revision>4</cp:revision>
  <dcterms:created xsi:type="dcterms:W3CDTF">2020-10-27T18:49:29Z</dcterms:created>
  <dcterms:modified xsi:type="dcterms:W3CDTF">2021-07-07T11:38:31Z</dcterms:modified>
</cp:coreProperties>
</file>