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07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35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76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3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5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16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73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55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51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4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12A3-70BA-4CEE-B8D1-2D2EA966062E}" type="datetimeFigureOut">
              <a:rPr lang="hr-HR" smtClean="0"/>
              <a:t>7.7.2021.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15F4-4661-46CD-AF06-E9DCBCD133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5527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842CAF-7FAC-4B57-ADBC-5BA3BE3E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343" y="519907"/>
            <a:ext cx="3214255" cy="1655762"/>
          </a:xfrm>
        </p:spPr>
        <p:txBody>
          <a:bodyPr/>
          <a:lstStyle/>
          <a:p>
            <a:r>
              <a:rPr lang="hr-HR" dirty="0" err="1"/>
              <a:t>Joan</a:t>
            </a:r>
            <a:r>
              <a:rPr lang="hr-HR" dirty="0"/>
              <a:t> Miro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57A3CF-CFBE-4D34-947E-20199E61D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716" y="2815937"/>
            <a:ext cx="4689764" cy="3158836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Joan</a:t>
            </a:r>
            <a:r>
              <a:rPr lang="hr-HR" dirty="0"/>
              <a:t> Miró, </a:t>
            </a:r>
            <a:r>
              <a:rPr lang="hr-HR" dirty="0" err="1"/>
              <a:t>španjolac</a:t>
            </a:r>
            <a:r>
              <a:rPr lang="hr-HR" dirty="0"/>
              <a:t>, 1893. - 1983. bio je jedan od najslavnijih umjetnika 20. stoljeća. Predvodnik nadrealističkog pokreta, a kasnije je razvio vrlo prepoznatljiv stil. Njegov rad nikada nije postao potpuno apstraktan, ali njegove su slike često mijenjale prikaz stvarnosti. Kasnije u karijeri, Miró je stekao priznanje i za niz svojih  skulptura i fresaka.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F4759A7-12C1-4FE2-AAC8-A6D60672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73" y="1347788"/>
            <a:ext cx="73152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4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3DF3773-3B4B-4815-9273-6DD4582A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91" y="-4662"/>
            <a:ext cx="8984202" cy="682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D17794-7C75-49D4-8814-0947029E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254" y="0"/>
            <a:ext cx="5391509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73D927E-561E-4350-A361-9AC36249B378}"/>
              </a:ext>
            </a:extLst>
          </p:cNvPr>
          <p:cNvSpPr txBox="1"/>
          <p:nvPr/>
        </p:nvSpPr>
        <p:spPr>
          <a:xfrm>
            <a:off x="967667" y="1056443"/>
            <a:ext cx="3524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Likovni sadržaji: ilustracija, crta po toku i karakteru, toplo-hladni kontrast, dizajn odjeće</a:t>
            </a:r>
          </a:p>
          <a:p>
            <a:r>
              <a:rPr lang="hr-HR" sz="2000" dirty="0"/>
              <a:t>Likovne tehnike i materijali: flomasteri</a:t>
            </a:r>
          </a:p>
        </p:txBody>
      </p:sp>
    </p:spTree>
    <p:extLst>
      <p:ext uri="{BB962C8B-B14F-4D97-AF65-F5344CB8AC3E}">
        <p14:creationId xmlns:p14="http://schemas.microsoft.com/office/powerpoint/2010/main" val="1239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2E677F6-8E0C-4559-B0DD-04FB7718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05" y="-30441"/>
            <a:ext cx="4857195" cy="68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0371645-BDB5-4274-8ED4-CB6D18BA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0"/>
            <a:ext cx="8267700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89</Words>
  <Application>Microsoft Office PowerPoint</Application>
  <PresentationFormat>Široki zaslon</PresentationFormat>
  <Paragraphs>4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Joan Miro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 Miro</dc:title>
  <dc:creator>Ljiljana Cvetko</dc:creator>
  <cp:lastModifiedBy>Ljiljana Cvetko</cp:lastModifiedBy>
  <cp:revision>3</cp:revision>
  <dcterms:created xsi:type="dcterms:W3CDTF">2021-06-02T08:52:14Z</dcterms:created>
  <dcterms:modified xsi:type="dcterms:W3CDTF">2021-07-07T11:43:23Z</dcterms:modified>
</cp:coreProperties>
</file>