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E649EC-471D-4AA8-ACD9-01A692485E05}" v="112" dt="2021-02-05T21:37:33.491"/>
    <p1510:client id="{F6F5BD74-EA6A-F1EB-8C81-6E8C2191FB74}" v="51" dt="2021-02-07T15:08:08.182"/>
    <p1510:client id="{FA3BA7BD-DCCB-8C99-9FDA-BF53016D7797}" v="744" dt="2021-02-07T15:42:37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Naiv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8%D8%A7%D8%A8%D9%84%D9%88_%D8%A8%D9%8A%D9%83%D8%A7%D8%B3%D9%8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mmons.wikimedia.org/wiki/File:Gemmail.jpg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4747089-0322-4B03-B224-817DD4C8B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228512D-3055-4911-A4D1-4A084C9C4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933928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C98C7BF-70D9-4D19-BD2D-D808991FD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3853" y="5272381"/>
            <a:ext cx="3171238" cy="158561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40246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ame 37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501609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FD685C2-1A84-41DE-BFA0-0A068F83D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914977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16E5EA0-06E0-4B2B-83B1-BD13B2FDD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00138" y="412750"/>
            <a:ext cx="3416300" cy="3416300"/>
          </a:xfrm>
          <a:prstGeom prst="rect">
            <a:avLst/>
          </a:prstGeom>
        </p:spPr>
      </p:pic>
      <p:pic>
        <p:nvPicPr>
          <p:cNvPr id="7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40835CB5-1B36-4946-AAFF-F5FE92C8C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138" y="3903663"/>
            <a:ext cx="3416300" cy="25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7190" y="2721789"/>
            <a:ext cx="3618284" cy="1345720"/>
          </a:xfrm>
          <a:noFill/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080808"/>
                </a:solidFill>
                <a:cs typeface="Calibri Light"/>
              </a:rPr>
              <a:t>Pablo Picasso</a:t>
            </a:r>
            <a:endParaRPr lang="en-US" sz="2800">
              <a:solidFill>
                <a:srgbClr val="08080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5860" y="4161701"/>
            <a:ext cx="2700944" cy="659993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>
                <a:solidFill>
                  <a:srgbClr val="080808"/>
                </a:solidFill>
                <a:cs typeface="Calibri"/>
              </a:rPr>
              <a:t>U svijetu likovnih umjetnika 3</a:t>
            </a:r>
            <a:endParaRPr lang="en-US" sz="160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3A6FBD-2A4A-44EB-93D6-CC5E6085B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0013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E55ED-65A7-4FF3-A318-C1C664096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1594" y="3514237"/>
            <a:ext cx="3912682" cy="2422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>
                <a:ea typeface="+mn-lt"/>
                <a:cs typeface="+mn-lt"/>
              </a:rPr>
              <a:t>Pablo Picasso rođen je u Španjolskoj u gradu Malagi 25.  listopada 1881.Umro je 8. travnja 1973.</a:t>
            </a:r>
          </a:p>
          <a:p>
            <a:r>
              <a:rPr lang="en-US" sz="1800">
                <a:ea typeface="+mn-lt"/>
                <a:cs typeface="+mn-lt"/>
              </a:rPr>
              <a:t>Umjetnik 20.st.</a:t>
            </a:r>
            <a:endParaRPr lang="en-US" sz="1800">
              <a:cs typeface="Calibri" panose="020F0502020204030204"/>
            </a:endParaRPr>
          </a:p>
          <a:p>
            <a:r>
              <a:rPr lang="en-US" sz="1800">
                <a:ea typeface="+mn-lt"/>
                <a:cs typeface="+mn-lt"/>
              </a:rPr>
              <a:t>On je bio španjolski slikar, suosnivač kubizma.</a:t>
            </a:r>
            <a:endParaRPr lang="en-US" sz="1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01A140A-0E21-467B-9E99-714186EE54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1702" r="-2" b="3189"/>
          <a:stretch/>
        </p:blipFill>
        <p:spPr>
          <a:xfrm>
            <a:off x="5959972" y="710183"/>
            <a:ext cx="5402448" cy="540244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9712DE8-94E0-4F45-81D9-37AF7A32F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363714" y="698411"/>
            <a:ext cx="828279" cy="5424919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A0504EE-683F-4FE2-A169-83C71FAA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0A61CFF-0E76-478B-B02B-73692D891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Text, shape, arrow&#10;&#10;Description automatically generated">
            <a:extLst>
              <a:ext uri="{FF2B5EF4-FFF2-40B4-BE49-F238E27FC236}">
                <a16:creationId xmlns:a16="http://schemas.microsoft.com/office/drawing/2014/main" id="{E8919BEE-1D6B-4888-A9EA-2A2C51C7EE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818167" y="734745"/>
            <a:ext cx="3177361" cy="213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36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6F392C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DB9C21-25BD-4474-9B94-57DDC722E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Djetinjstvo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5" descr="A picture containing text, floor&#10;&#10;Description automatically generated">
            <a:extLst>
              <a:ext uri="{FF2B5EF4-FFF2-40B4-BE49-F238E27FC236}">
                <a16:creationId xmlns:a16="http://schemas.microsoft.com/office/drawing/2014/main" id="{5C0F3CE7-05E6-464C-998B-2E1F41C521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11" b="12133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F58E1-7D64-4F38-BB54-D0DA8A28D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rgbClr val="FFFFFF"/>
                </a:solidFill>
                <a:ea typeface="+mn-lt"/>
                <a:cs typeface="+mn-lt"/>
              </a:rPr>
              <a:t> - Kada se rodio, Picasso nije mogao disati. Pomislili su da je mrtav .   </a:t>
            </a:r>
          </a:p>
          <a:p>
            <a:pPr marL="0" indent="0">
              <a:buNone/>
            </a:pPr>
            <a:r>
              <a:rPr lang="en-US" sz="2000">
                <a:solidFill>
                  <a:srgbClr val="FFFFFF"/>
                </a:solidFill>
                <a:ea typeface="+mn-lt"/>
                <a:cs typeface="+mn-lt"/>
              </a:rPr>
              <a:t>  - Spasio ga je njegov ujak  Salvador koji je bio liječnik.</a:t>
            </a:r>
            <a:endParaRPr lang="en-US" sz="2000">
              <a:solidFill>
                <a:srgbClr val="FFFFFF"/>
              </a:solidFill>
              <a:cs typeface="Calibri" panose="020F0502020204030204"/>
            </a:endParaRPr>
          </a:p>
          <a:p>
            <a:r>
              <a:rPr lang="en-US" sz="2000">
                <a:solidFill>
                  <a:srgbClr val="FFFFFF"/>
                </a:solidFill>
                <a:ea typeface="+mn-lt"/>
                <a:cs typeface="+mn-lt"/>
              </a:rPr>
              <a:t>Njegov otac je također bio umjetnik. On ga je obrazovao od 7. godine.</a:t>
            </a:r>
            <a:endParaRPr lang="en-US" sz="2000">
              <a:solidFill>
                <a:srgbClr val="FFFFFF"/>
              </a:solidFill>
            </a:endParaRPr>
          </a:p>
          <a:p>
            <a:r>
              <a:rPr lang="en-US" sz="2000">
                <a:solidFill>
                  <a:srgbClr val="FFFFFF"/>
                </a:solidFill>
                <a:ea typeface="+mn-lt"/>
                <a:cs typeface="+mn-lt"/>
              </a:rPr>
              <a:t>Prvu je izložbu Picasso imao sa samo 13 godina u stražnjoj prostoriji jedne trgovine  kišobranima. Prva mu se slika zvala 'Picador' .</a:t>
            </a:r>
          </a:p>
          <a:p>
            <a:endParaRPr lang="en-US" sz="2000">
              <a:solidFill>
                <a:srgbClr val="FFFFFF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604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A9453-B779-43FD-87FA-94A100CF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Školovanje</a:t>
            </a:r>
            <a:endParaRPr lang="en-US" dirty="0">
              <a:cs typeface="Calibri Ligh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BB6FF88-C2DA-4253-B2EF-6741BD642C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83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AC044-F951-4A5A-B161-7B8D7FF05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>
                <a:ea typeface="+mn-lt"/>
                <a:cs typeface="+mn-lt"/>
              </a:rPr>
              <a:t>Odlazi u Pariz. Kako je bio siromašan, morao je zapaliti nekoliko svojih platna da bi se ugrijao. Bio je depresivan i psihički je obolio.</a:t>
            </a:r>
            <a:endParaRPr lang="en-US" sz="2400"/>
          </a:p>
          <a:p>
            <a:r>
              <a:rPr lang="en-US" sz="2400">
                <a:ea typeface="+mn-lt"/>
                <a:cs typeface="+mn-lt"/>
              </a:rPr>
              <a:t>Sa 16 g. upisao je likovnu akademiju. Picasso nije mogao podnijeti disciplinu i zbog toga je često bio kažnjavan.</a:t>
            </a: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3160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20D3B-2593-45F5-B276-0180709E1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ZANIMLJIVOSTI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5922A-152A-4F66-BD6A-9273911A1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1.)  </a:t>
            </a:r>
            <a:r>
              <a:rPr lang="en-US" dirty="0" err="1">
                <a:ea typeface="+mn-lt"/>
                <a:cs typeface="+mn-lt"/>
              </a:rPr>
              <a:t>Njegovo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puno</a:t>
            </a:r>
            <a:r>
              <a:rPr lang="en-US" dirty="0">
                <a:ea typeface="+mn-lt"/>
                <a:cs typeface="+mn-lt"/>
              </a:rPr>
              <a:t> ime glasi:Pablo Diego José Francisco de Paula Juan Nepomuceno María  de los Remedios Cipriano de la Santísima Trinidad Clito Ruiz y Picasso.</a:t>
            </a:r>
          </a:p>
          <a:p>
            <a:r>
              <a:rPr lang="en-US" dirty="0">
                <a:ea typeface="+mn-lt"/>
                <a:cs typeface="+mn-lt"/>
              </a:rPr>
              <a:t>2.) </a:t>
            </a:r>
            <a:r>
              <a:rPr lang="en-US" dirty="0" err="1">
                <a:ea typeface="+mn-lt"/>
                <a:cs typeface="+mn-lt"/>
              </a:rPr>
              <a:t>Njegov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ujak</a:t>
            </a:r>
            <a:r>
              <a:rPr lang="en-US" dirty="0">
                <a:ea typeface="+mn-lt"/>
                <a:cs typeface="+mn-lt"/>
              </a:rPr>
              <a:t>, doktor, dok se Pablo rađao, čekao je vani i pušio cigaretu. Kada je čuo da ne  diše, došao je do stola i otpunhuo mu dim u lice. Pablo je odmah došao k sebi i počeo plakati.</a:t>
            </a:r>
          </a:p>
          <a:p>
            <a:r>
              <a:rPr lang="en-US" dirty="0">
                <a:ea typeface="+mn-lt"/>
                <a:cs typeface="+mn-lt"/>
              </a:rPr>
              <a:t>3.) Prva </a:t>
            </a:r>
            <a:r>
              <a:rPr lang="en-US" dirty="0" err="1">
                <a:ea typeface="+mn-lt"/>
                <a:cs typeface="+mn-lt"/>
              </a:rPr>
              <a:t>Picassova</a:t>
            </a:r>
            <a:r>
              <a:rPr lang="en-US" dirty="0">
                <a:ea typeface="+mn-lt"/>
                <a:cs typeface="+mn-lt"/>
              </a:rPr>
              <a:t> riječ bila je „piz”, što na španjolskom označava olovku.</a:t>
            </a:r>
          </a:p>
          <a:p>
            <a:r>
              <a:rPr lang="en-US" dirty="0">
                <a:ea typeface="+mn-lt"/>
                <a:cs typeface="+mn-lt"/>
              </a:rPr>
              <a:t>4.) U </a:t>
            </a:r>
            <a:r>
              <a:rPr lang="en-US" dirty="0" err="1">
                <a:ea typeface="+mn-lt"/>
                <a:cs typeface="+mn-lt"/>
              </a:rPr>
              <a:t>Parizu</a:t>
            </a:r>
            <a:r>
              <a:rPr lang="en-US" dirty="0">
                <a:ea typeface="+mn-lt"/>
                <a:cs typeface="+mn-lt"/>
              </a:rPr>
              <a:t> ga je policija osumnjičila da je ukrao sliku Mona Lisu.</a:t>
            </a:r>
          </a:p>
          <a:p>
            <a:r>
              <a:rPr lang="en-US" dirty="0">
                <a:ea typeface="+mn-lt"/>
                <a:cs typeface="+mn-lt"/>
              </a:rPr>
              <a:t>5.) </a:t>
            </a:r>
            <a:r>
              <a:rPr lang="en-US" dirty="0" err="1">
                <a:ea typeface="+mn-lt"/>
                <a:cs typeface="+mn-lt"/>
              </a:rPr>
              <a:t>Njegovih</a:t>
            </a:r>
            <a:r>
              <a:rPr lang="en-US" dirty="0">
                <a:ea typeface="+mn-lt"/>
                <a:cs typeface="+mn-lt"/>
              </a:rPr>
              <a:t> je slika ukradeno više nego od ikojeg drugog umjetnika - 550 djela još nije  pronađeno.</a:t>
            </a:r>
          </a:p>
          <a:p>
            <a:r>
              <a:rPr lang="en-US" dirty="0">
                <a:ea typeface="+mn-lt"/>
                <a:cs typeface="+mn-lt"/>
              </a:rPr>
              <a:t>6.) Prema </a:t>
            </a:r>
            <a:r>
              <a:rPr lang="en-US" dirty="0" err="1">
                <a:ea typeface="+mn-lt"/>
                <a:cs typeface="+mn-lt"/>
              </a:rPr>
              <a:t>Guinnessovoj</a:t>
            </a:r>
            <a:r>
              <a:rPr lang="en-US" dirty="0">
                <a:ea typeface="+mn-lt"/>
                <a:cs typeface="+mn-lt"/>
              </a:rPr>
              <a:t> knjizi rekorda Picasso je bio najplodniji umjetnik u povijesti. Računalo se da je naslikao oko 13.500 slika, 100.000 otisaka i grafika, 34.000 ilustracija za knjige i 300  skulptura. Ukupna vrijednost svih njegovih djela računa se u milijardama eura. Djela su u  vlasništvu Francuske i njegovih nasljednika.</a:t>
            </a:r>
          </a:p>
          <a:p>
            <a:r>
              <a:rPr lang="en-US" dirty="0">
                <a:ea typeface="+mn-lt"/>
                <a:cs typeface="+mn-lt"/>
              </a:rPr>
              <a:t>7.) Prvi </a:t>
            </a:r>
            <a:r>
              <a:rPr lang="en-US" dirty="0" err="1">
                <a:ea typeface="+mn-lt"/>
                <a:cs typeface="+mn-lt"/>
              </a:rPr>
              <a:t>živi</a:t>
            </a:r>
            <a:r>
              <a:rPr lang="en-US" dirty="0">
                <a:ea typeface="+mn-lt"/>
                <a:cs typeface="+mn-lt"/>
              </a:rPr>
              <a:t> umjetnik na svijetu koji je imao izložbu u Louvreu za svoj 90.ti rođendan.</a:t>
            </a:r>
          </a:p>
          <a:p>
            <a:r>
              <a:rPr lang="en-US" dirty="0">
                <a:ea typeface="+mn-lt"/>
                <a:cs typeface="+mn-lt"/>
              </a:rPr>
              <a:t>8.) Bavio se i književnošću. Napisao oko 300 pjesama i dvije drame.</a:t>
            </a: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809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5C01129-3453-464D-A870-ED71C6E89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2781A6-5C82-4764-B489-F9A599C0A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8833" y="685800"/>
            <a:ext cx="5004061" cy="5486400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EE396F-C7B1-4EB5-9BB6-4AC255CDA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6447" y="1084521"/>
            <a:ext cx="4019107" cy="1361347"/>
          </a:xfrm>
        </p:spPr>
        <p:txBody>
          <a:bodyPr anchor="b">
            <a:normAutofit/>
          </a:bodyPr>
          <a:lstStyle/>
          <a:p>
            <a:pPr algn="ctr"/>
            <a:r>
              <a:rPr lang="en-US" sz="2800">
                <a:solidFill>
                  <a:schemeClr val="bg1">
                    <a:alpha val="60000"/>
                  </a:schemeClr>
                </a:solidFill>
                <a:cs typeface="Calibri Light"/>
              </a:rPr>
              <a:t>ZADATAK</a:t>
            </a:r>
            <a:endParaRPr lang="en-US" sz="2800">
              <a:solidFill>
                <a:schemeClr val="bg1">
                  <a:alpha val="60000"/>
                </a:schemeClr>
              </a:solidFill>
            </a:endParaRPr>
          </a:p>
        </p:txBody>
      </p:sp>
      <p:pic>
        <p:nvPicPr>
          <p:cNvPr id="4" name="Picture 4" descr="A picture containing text, colorful&#10;&#10;Description automatically generated">
            <a:extLst>
              <a:ext uri="{FF2B5EF4-FFF2-40B4-BE49-F238E27FC236}">
                <a16:creationId xmlns:a16="http://schemas.microsoft.com/office/drawing/2014/main" id="{4A5621D3-D9DB-4541-8140-552802C3B0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69" r="46507"/>
          <a:stretch/>
        </p:blipFill>
        <p:spPr>
          <a:xfrm>
            <a:off x="680483" y="685795"/>
            <a:ext cx="2931299" cy="5486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F6297-B743-41EC-AE3F-98AEAE867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712" y="2732739"/>
            <a:ext cx="3976577" cy="30832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Calibri"/>
              </a:rPr>
              <a:t>Pablo Picasso je bio </a:t>
            </a:r>
            <a:r>
              <a:rPr lang="en-US" sz="2000" dirty="0" err="1">
                <a:solidFill>
                  <a:schemeClr val="bg1"/>
                </a:solidFill>
                <a:cs typeface="Calibri"/>
              </a:rPr>
              <a:t>poznat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 po </a:t>
            </a:r>
            <a:r>
              <a:rPr lang="en-US" sz="2000" dirty="0" err="1">
                <a:solidFill>
                  <a:schemeClr val="bg1"/>
                </a:solidFill>
                <a:cs typeface="Calibri"/>
              </a:rPr>
              <a:t>svojim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cs typeface="Calibri"/>
              </a:rPr>
              <a:t>portretima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.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cs typeface="Calibri"/>
              </a:rPr>
              <a:t>Danas </a:t>
            </a:r>
            <a:r>
              <a:rPr lang="en-US" sz="2000" dirty="0" err="1">
                <a:solidFill>
                  <a:schemeClr val="bg1"/>
                </a:solidFill>
                <a:cs typeface="Calibri"/>
              </a:rPr>
              <a:t>ćemo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 po </a:t>
            </a:r>
            <a:r>
              <a:rPr lang="en-US" sz="2000" dirty="0" err="1">
                <a:solidFill>
                  <a:schemeClr val="bg1"/>
                </a:solidFill>
                <a:cs typeface="Calibri"/>
              </a:rPr>
              <a:t>uzoru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cs typeface="Calibri"/>
              </a:rPr>
              <a:t>na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cs typeface="Calibri"/>
              </a:rPr>
              <a:t>portrete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 Pabla </a:t>
            </a:r>
            <a:r>
              <a:rPr lang="en-US" sz="2000" dirty="0" err="1">
                <a:solidFill>
                  <a:schemeClr val="bg1"/>
                </a:solidFill>
                <a:cs typeface="Calibri"/>
              </a:rPr>
              <a:t>Picassa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cs typeface="Calibri"/>
              </a:rPr>
              <a:t>izraditi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cs typeface="Calibri"/>
              </a:rPr>
              <a:t>naše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cs typeface="Calibri"/>
              </a:rPr>
              <a:t>maske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C5ACD46-A39C-48FC-8A86-74D78C86AE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746" r="26833"/>
          <a:stretch/>
        </p:blipFill>
        <p:spPr>
          <a:xfrm>
            <a:off x="8606117" y="685805"/>
            <a:ext cx="2905400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7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F835-F002-4659-AA60-48308B283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Postupak</a:t>
            </a:r>
            <a:endParaRPr lang="en-US" dirty="0" err="1"/>
          </a:p>
        </p:txBody>
      </p:sp>
      <p:pic>
        <p:nvPicPr>
          <p:cNvPr id="5" name="Picture 5" descr="A picture containing invertebrate, mollusk&#10;&#10;Description automatically generated">
            <a:extLst>
              <a:ext uri="{FF2B5EF4-FFF2-40B4-BE49-F238E27FC236}">
                <a16:creationId xmlns:a16="http://schemas.microsoft.com/office/drawing/2014/main" id="{B219081C-11B1-4FB0-8099-2F967CB671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2041" y="3332835"/>
            <a:ext cx="3757994" cy="2513832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315A38-953B-4A79-B308-AC0341E531BF}"/>
              </a:ext>
            </a:extLst>
          </p:cNvPr>
          <p:cNvSpPr txBox="1"/>
          <p:nvPr/>
        </p:nvSpPr>
        <p:spPr>
          <a:xfrm>
            <a:off x="684029" y="1840166"/>
            <a:ext cx="9525017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buChar char="•"/>
            </a:pPr>
            <a:r>
              <a:rPr lang="en-US" b="1" dirty="0">
                <a:cs typeface="Arial"/>
              </a:rPr>
              <a:t>Radimo u </a:t>
            </a:r>
            <a:r>
              <a:rPr lang="en-US" b="1" dirty="0" err="1">
                <a:cs typeface="Arial"/>
              </a:rPr>
              <a:t>paru</a:t>
            </a:r>
            <a:endParaRPr lang="en-US" dirty="0" err="1">
              <a:cs typeface="Calibri" panose="020F0502020204030204"/>
            </a:endParaRPr>
          </a:p>
          <a:p>
            <a:pPr algn="ctr">
              <a:buChar char="•"/>
            </a:pPr>
            <a:r>
              <a:rPr lang="en-US" b="1" dirty="0" err="1">
                <a:cs typeface="Arial"/>
              </a:rPr>
              <a:t>oblijepimo</a:t>
            </a:r>
            <a:r>
              <a:rPr lang="en-US" b="1" dirty="0">
                <a:cs typeface="Arial"/>
              </a:rPr>
              <a:t> balon</a:t>
            </a:r>
            <a:endParaRPr lang="en-US" dirty="0">
              <a:cs typeface="Calibri"/>
            </a:endParaRPr>
          </a:p>
          <a:p>
            <a:pPr algn="ctr">
              <a:buChar char="•"/>
            </a:pPr>
            <a:r>
              <a:rPr lang="en-US" b="1" dirty="0">
                <a:cs typeface="Arial"/>
              </a:rPr>
              <a:t> Kada se </a:t>
            </a:r>
            <a:r>
              <a:rPr lang="en-US" b="1" dirty="0" err="1">
                <a:cs typeface="Arial"/>
              </a:rPr>
              <a:t>osuši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režemo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kartone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na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dvije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polovice</a:t>
            </a:r>
            <a:r>
              <a:rPr lang="en-US" b="1" dirty="0">
                <a:cs typeface="Arial"/>
              </a:rPr>
              <a:t> </a:t>
            </a:r>
            <a:endParaRPr lang="en-US">
              <a:cs typeface="Calibri"/>
            </a:endParaRPr>
          </a:p>
          <a:p>
            <a:pPr algn="ctr">
              <a:buChar char="•"/>
            </a:pPr>
            <a:r>
              <a:rPr lang="en-US" b="1" dirty="0">
                <a:cs typeface="Arial"/>
              </a:rPr>
              <a:t> </a:t>
            </a:r>
            <a:r>
              <a:rPr lang="en-US" b="1" dirty="0" err="1">
                <a:cs typeface="Arial"/>
              </a:rPr>
              <a:t>svatko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na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svojoj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polovici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slika</a:t>
            </a:r>
            <a:r>
              <a:rPr lang="en-US" b="1" dirty="0">
                <a:cs typeface="Arial"/>
              </a:rPr>
              <a:t> lic</a:t>
            </a:r>
            <a:r>
              <a:rPr lang="en-US" b="1" dirty="0">
                <a:solidFill>
                  <a:srgbClr val="000000"/>
                </a:solidFill>
                <a:cs typeface="Arial"/>
              </a:rPr>
              <a:t>e</a:t>
            </a:r>
          </a:p>
          <a:p>
            <a:pPr algn="ctr">
              <a:buChar char="•"/>
            </a:pPr>
            <a:r>
              <a:rPr lang="en-US" b="1" dirty="0">
                <a:solidFill>
                  <a:srgbClr val="000000"/>
                </a:solidFill>
                <a:cs typeface="Arial"/>
              </a:rPr>
              <a:t>Za </a:t>
            </a:r>
            <a:r>
              <a:rPr lang="en-US" b="1" dirty="0" err="1">
                <a:solidFill>
                  <a:srgbClr val="000000"/>
                </a:solidFill>
                <a:cs typeface="Arial"/>
              </a:rPr>
              <a:t>slikanje</a:t>
            </a:r>
            <a:r>
              <a:rPr lang="en-US" b="1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/>
              </a:rPr>
              <a:t>koristimo</a:t>
            </a:r>
            <a:r>
              <a:rPr lang="en-US" b="1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Arial"/>
              </a:rPr>
              <a:t>tempere</a:t>
            </a:r>
            <a:endParaRPr lang="en-US" b="1" dirty="0">
              <a:solidFill>
                <a:srgbClr val="000000"/>
              </a:solidFill>
              <a:cs typeface="Arial"/>
            </a:endParaRPr>
          </a:p>
        </p:txBody>
      </p:sp>
      <p:pic>
        <p:nvPicPr>
          <p:cNvPr id="6" name="Picture 6" descr="A picture containing text, person, indoor&#10;&#10;Description automatically generated">
            <a:extLst>
              <a:ext uri="{FF2B5EF4-FFF2-40B4-BE49-F238E27FC236}">
                <a16:creationId xmlns:a16="http://schemas.microsoft.com/office/drawing/2014/main" id="{BC1C61E5-9BB4-4C84-8BFC-A4FB3BC50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074" y="3336047"/>
            <a:ext cx="2962165" cy="225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7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C49297-5270-4ECF-B1C5-09299CF5F75F}"/>
              </a:ext>
            </a:extLst>
          </p:cNvPr>
          <p:cNvSpPr txBox="1"/>
          <p:nvPr/>
        </p:nvSpPr>
        <p:spPr>
          <a:xfrm>
            <a:off x="7993912" y="6274981"/>
            <a:ext cx="576461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Prezentaciju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izradila</a:t>
            </a:r>
            <a:r>
              <a:rPr lang="en-US" dirty="0">
                <a:cs typeface="Calibri"/>
              </a:rPr>
              <a:t> Marina Lebo</a:t>
            </a:r>
          </a:p>
        </p:txBody>
      </p:sp>
      <p:pic>
        <p:nvPicPr>
          <p:cNvPr id="3" name="Picture 3" descr="A picture containing silhouette, vector graphics&#10;&#10;Description automatically generated">
            <a:extLst>
              <a:ext uri="{FF2B5EF4-FFF2-40B4-BE49-F238E27FC236}">
                <a16:creationId xmlns:a16="http://schemas.microsoft.com/office/drawing/2014/main" id="{0CE25E9B-7548-49E3-AD35-DB028A757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0995" y="3838353"/>
            <a:ext cx="2743200" cy="2743200"/>
          </a:xfrm>
          <a:prstGeom prst="rect">
            <a:avLst/>
          </a:prstGeom>
        </p:spPr>
      </p:pic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0D163BBE-C082-466B-9189-772F8C2BB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810" y="1304151"/>
            <a:ext cx="3724496" cy="281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99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Pablo Picasso</vt:lpstr>
      <vt:lpstr>PowerPoint Presentation</vt:lpstr>
      <vt:lpstr>Djetinjstvo</vt:lpstr>
      <vt:lpstr>Školovanje</vt:lpstr>
      <vt:lpstr>ZANIMLJIVOSTI</vt:lpstr>
      <vt:lpstr>ZADATAK</vt:lpstr>
      <vt:lpstr>Postupak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159</cp:revision>
  <dcterms:created xsi:type="dcterms:W3CDTF">2021-02-05T21:22:15Z</dcterms:created>
  <dcterms:modified xsi:type="dcterms:W3CDTF">2021-02-07T15:42:49Z</dcterms:modified>
</cp:coreProperties>
</file>