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9" r:id="rId6"/>
    <p:sldId id="258" r:id="rId7"/>
    <p:sldId id="257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6E67-3711-434B-BC41-73CAE2B8CF7E}" type="datetimeFigureOut">
              <a:rPr lang="hr-HR" smtClean="0"/>
              <a:t>7.7.2021.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16BF-EA18-45C9-B75C-4E65AA8960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734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6E67-3711-434B-BC41-73CAE2B8CF7E}" type="datetimeFigureOut">
              <a:rPr lang="hr-HR" smtClean="0"/>
              <a:t>7.7.2021.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16BF-EA18-45C9-B75C-4E65AA8960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4136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6E67-3711-434B-BC41-73CAE2B8CF7E}" type="datetimeFigureOut">
              <a:rPr lang="hr-HR" smtClean="0"/>
              <a:t>7.7.2021.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16BF-EA18-45C9-B75C-4E65AA8960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853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6E67-3711-434B-BC41-73CAE2B8CF7E}" type="datetimeFigureOut">
              <a:rPr lang="hr-HR" smtClean="0"/>
              <a:t>7.7.2021.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16BF-EA18-45C9-B75C-4E65AA8960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319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6E67-3711-434B-BC41-73CAE2B8CF7E}" type="datetimeFigureOut">
              <a:rPr lang="hr-HR" smtClean="0"/>
              <a:t>7.7.2021.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16BF-EA18-45C9-B75C-4E65AA8960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6236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6E67-3711-434B-BC41-73CAE2B8CF7E}" type="datetimeFigureOut">
              <a:rPr lang="hr-HR" smtClean="0"/>
              <a:t>7.7.2021.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16BF-EA18-45C9-B75C-4E65AA8960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668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6E67-3711-434B-BC41-73CAE2B8CF7E}" type="datetimeFigureOut">
              <a:rPr lang="hr-HR" smtClean="0"/>
              <a:t>7.7.2021.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16BF-EA18-45C9-B75C-4E65AA8960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5538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6E67-3711-434B-BC41-73CAE2B8CF7E}" type="datetimeFigureOut">
              <a:rPr lang="hr-HR" smtClean="0"/>
              <a:t>7.7.2021.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16BF-EA18-45C9-B75C-4E65AA8960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735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6E67-3711-434B-BC41-73CAE2B8CF7E}" type="datetimeFigureOut">
              <a:rPr lang="hr-HR" smtClean="0"/>
              <a:t>7.7.2021.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16BF-EA18-45C9-B75C-4E65AA8960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786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6E67-3711-434B-BC41-73CAE2B8CF7E}" type="datetimeFigureOut">
              <a:rPr lang="hr-HR" smtClean="0"/>
              <a:t>7.7.2021.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16BF-EA18-45C9-B75C-4E65AA8960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7472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6E67-3711-434B-BC41-73CAE2B8CF7E}" type="datetimeFigureOut">
              <a:rPr lang="hr-HR" smtClean="0"/>
              <a:t>7.7.2021.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16BF-EA18-45C9-B75C-4E65AA8960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423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C6E67-3711-434B-BC41-73CAE2B8CF7E}" type="datetimeFigureOut">
              <a:rPr lang="hr-HR" smtClean="0"/>
              <a:t>7.7.2021.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416BF-EA18-45C9-B75C-4E65AA8960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56512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https://www.kazoart.com/blog/en/art-history/" TargetMode="External"/><Relationship Id="rId7" Type="http://schemas.openxmlformats.org/officeDocument/2006/relationships/hyperlink" Target="https://www.kazoart.com/blog/en/5-things-to-know-about-pop-art/" TargetMode="External"/><Relationship Id="rId2" Type="http://schemas.openxmlformats.org/officeDocument/2006/relationships/hyperlink" Target="https://pinterest.com/pin/create/bookmarklet/?&amp;url=https://www.kazoart.com/blog/en/art-in-a-minute-andy-warhol/&amp;description=Everyone%20knows%20that%20Andy%20Warhol%20was%20an%20artist,%20but%20did%20you%20know%20he%20was%20also%20a%20filmmaker%20and%20nightclub%20manager?%20Discover%20more%20with%20KAZoART's%20Art%20in%20a%20Minute!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kazoart.com/blog/en/art-in-a-minute-andy-warhol/" TargetMode="External"/><Relationship Id="rId5" Type="http://schemas.openxmlformats.org/officeDocument/2006/relationships/hyperlink" Target="https://www.kazoart.com/blog/en/author/cecile/" TargetMode="External"/><Relationship Id="rId4" Type="http://schemas.openxmlformats.org/officeDocument/2006/relationships/hyperlink" Target="https://www.kazoart.com/blog/en/art-history/famous-artists/" TargetMode="External"/><Relationship Id="rId9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zoart.com/blog/en/art-in-a-minute-andy-warhol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odralasta.hr/clanak/andy-warhol-je-bio-ispred-vremen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ofwonder.net/andy-warhols-trans-drag-series-ladies-gentlemen-will-be-featured-at-the-tate-in-london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292BED-E63D-4BB2-BCE3-AF0908EEF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6457" y="1282020"/>
            <a:ext cx="9144000" cy="2387600"/>
          </a:xfrm>
        </p:spPr>
        <p:txBody>
          <a:bodyPr/>
          <a:lstStyle/>
          <a:p>
            <a:r>
              <a:rPr lang="hr-H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Andy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Warhol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467A1732-295B-49F4-B8E5-72611751AEB8}"/>
              </a:ext>
            </a:extLst>
          </p:cNvPr>
          <p:cNvSpPr txBox="1"/>
          <p:nvPr/>
        </p:nvSpPr>
        <p:spPr>
          <a:xfrm>
            <a:off x="2685143" y="4613212"/>
            <a:ext cx="89553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solidFill>
                  <a:srgbClr val="92D050"/>
                </a:solidFill>
                <a:latin typeface="Playfair Display"/>
              </a:rPr>
              <a:t>Andy</a:t>
            </a:r>
            <a:r>
              <a:rPr lang="hr-HR" sz="2800" b="1" dirty="0">
                <a:solidFill>
                  <a:srgbClr val="92D050"/>
                </a:solidFill>
                <a:latin typeface="Playfair Display"/>
              </a:rPr>
              <a:t> Warhol bio je j</a:t>
            </a:r>
            <a:r>
              <a:rPr lang="hr-HR" sz="2800" b="1" dirty="0">
                <a:solidFill>
                  <a:srgbClr val="92D050"/>
                </a:solidFill>
                <a:latin typeface="Open Sans"/>
              </a:rPr>
              <a:t>edan od najcjenjenijih i najpoznatijih umjetnika 20. stoljeća, potaknuo je umjetničku revoluciju u Americi</a:t>
            </a:r>
            <a:r>
              <a:rPr lang="hr-HR" sz="2800" b="1" dirty="0">
                <a:solidFill>
                  <a:srgbClr val="92D050"/>
                </a:solidFill>
                <a:latin typeface="Playfair Display"/>
              </a:rPr>
              <a:t> pokretom pop art.</a:t>
            </a:r>
            <a:endParaRPr lang="hr-HR" sz="2800" dirty="0">
              <a:solidFill>
                <a:srgbClr val="92D050"/>
              </a:solidFill>
              <a:latin typeface="Playfair Display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AA8F687-7563-41F7-BD9C-D3A73651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26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r-Latn-RS" altLang="sr-Latn-RS" sz="1100" b="0" i="0" u="none" strike="noStrike" cap="none" normalizeH="0" baseline="0">
                <a:ln>
                  <a:noFill/>
                </a:ln>
                <a:solidFill>
                  <a:srgbClr val="0A0303"/>
                </a:solidFill>
                <a:effectLst/>
                <a:latin typeface="Open Sans"/>
                <a:hlinkClick r:id="rId2"/>
              </a:rPr>
            </a:br>
            <a:endParaRPr kumimoji="0" lang="sr-Latn-RS" altLang="sr-Latn-RS" sz="1100" b="0" i="0" u="none" strike="noStrike" cap="none" normalizeH="0" baseline="0">
              <a:ln>
                <a:noFill/>
              </a:ln>
              <a:solidFill>
                <a:srgbClr val="616161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800" b="1" i="0" u="none" strike="noStrike" cap="none" normalizeH="0" baseline="0">
                <a:ln>
                  <a:noFill/>
                </a:ln>
                <a:solidFill>
                  <a:srgbClr val="C29D57"/>
                </a:solidFill>
                <a:effectLst/>
                <a:latin typeface="Open Sans"/>
                <a:hlinkClick r:id="rId3"/>
              </a:rPr>
              <a:t>OTKRIJTE UMJETNOST</a:t>
            </a:r>
            <a:r>
              <a:rPr kumimoji="0" lang="sr-Latn-RS" altLang="sr-Latn-RS" sz="800" b="1" i="0" u="none" strike="noStrike" cap="none" normalizeH="0" baseline="0">
                <a:ln>
                  <a:noFill/>
                </a:ln>
                <a:solidFill>
                  <a:srgbClr val="C29D57"/>
                </a:solidFill>
                <a:effectLst/>
                <a:latin typeface="Open Sans"/>
              </a:rPr>
              <a:t> , </a:t>
            </a:r>
            <a:r>
              <a:rPr kumimoji="0" lang="sr-Latn-RS" altLang="sr-Latn-RS" sz="800" b="1" i="0" u="none" strike="noStrike" cap="none" normalizeH="0" baseline="0">
                <a:ln>
                  <a:noFill/>
                </a:ln>
                <a:solidFill>
                  <a:srgbClr val="C29D57"/>
                </a:solidFill>
                <a:effectLst/>
                <a:latin typeface="Open Sans"/>
                <a:hlinkClick r:id="rId4"/>
              </a:rPr>
              <a:t>POZNATI UMJETNICI</a:t>
            </a:r>
            <a:endParaRPr kumimoji="0" lang="sr-Latn-RS" altLang="sr-Latn-RS" sz="2700" b="0" i="0" u="none" strike="noStrike" cap="none" normalizeH="0" baseline="0">
              <a:ln>
                <a:noFill/>
              </a:ln>
              <a:solidFill>
                <a:srgbClr val="2B2B2B"/>
              </a:solidFill>
              <a:effectLst/>
              <a:latin typeface="Playfair Display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700" b="0" i="0" u="none" strike="noStrike" cap="none" normalizeH="0" baseline="0">
                <a:ln>
                  <a:noFill/>
                </a:ln>
                <a:solidFill>
                  <a:srgbClr val="2B2B2B"/>
                </a:solidFill>
                <a:effectLst/>
                <a:latin typeface="Playfair Display"/>
              </a:rPr>
              <a:t>Umjetnost u minuti: Andy Warhol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800" b="0" i="0" u="none" strike="noStrike" cap="none" normalizeH="0" baseline="0">
                <a:ln>
                  <a:noFill/>
                </a:ln>
                <a:solidFill>
                  <a:srgbClr val="8D8D8D"/>
                </a:solidFill>
                <a:effectLst/>
                <a:latin typeface="Open Sans"/>
              </a:rPr>
              <a:t>  </a:t>
            </a:r>
            <a:r>
              <a:rPr kumimoji="0" lang="sr-Latn-RS" altLang="sr-Latn-RS" sz="1600" b="0" i="0" u="none" strike="noStrike" cap="none" normalizeH="0" baseline="0">
                <a:ln>
                  <a:noFill/>
                </a:ln>
                <a:solidFill>
                  <a:srgbClr val="8D8D8D"/>
                </a:solidFill>
                <a:effectLst/>
                <a:latin typeface="Open Sans"/>
                <a:hlinkClick r:id="rId5"/>
              </a:rPr>
              <a:t>     </a:t>
            </a:r>
            <a:r>
              <a:rPr kumimoji="0" lang="sr-Latn-RS" altLang="sr-Latn-RS" sz="800" b="0" i="0" u="none" strike="noStrike" cap="none" normalizeH="0" baseline="0">
                <a:ln>
                  <a:noFill/>
                </a:ln>
                <a:solidFill>
                  <a:srgbClr val="8D8D8D"/>
                </a:solidFill>
                <a:effectLst/>
                <a:latin typeface="Open Sans"/>
                <a:hlinkClick r:id="rId5"/>
              </a:rPr>
              <a:t> Cécile Martet</a:t>
            </a:r>
            <a:r>
              <a:rPr kumimoji="0" lang="sr-Latn-RS" altLang="sr-Latn-RS" sz="800" b="0" i="0" u="none" strike="noStrike" cap="none" normalizeH="0" baseline="0">
                <a:ln>
                  <a:noFill/>
                </a:ln>
                <a:solidFill>
                  <a:srgbClr val="8D8D8D"/>
                </a:solidFill>
                <a:effectLst/>
                <a:latin typeface="Open Sans"/>
              </a:rPr>
              <a:t> , </a:t>
            </a:r>
            <a:r>
              <a:rPr kumimoji="0" lang="sr-Latn-RS" altLang="sr-Latn-RS" sz="800" b="0" i="0" u="none" strike="noStrike" cap="none" normalizeH="0" baseline="0">
                <a:ln>
                  <a:noFill/>
                </a:ln>
                <a:solidFill>
                  <a:srgbClr val="8D8D8D"/>
                </a:solidFill>
                <a:effectLst/>
                <a:latin typeface="Open Sans"/>
                <a:hlinkClick r:id="rId6"/>
              </a:rPr>
              <a:t>6. kolovoza 2019</a:t>
            </a:r>
            <a:r>
              <a:rPr kumimoji="0" lang="sr-Latn-RS" altLang="sr-Latn-RS" sz="800" b="0" i="0" u="none" strike="noStrike" cap="none" normalizeH="0" baseline="0">
                <a:ln>
                  <a:noFill/>
                </a:ln>
                <a:solidFill>
                  <a:srgbClr val="8D8D8D"/>
                </a:solidFill>
                <a:effectLst/>
                <a:latin typeface="Open Sans"/>
              </a:rPr>
              <a:t>  3 min čitanja  3496</a:t>
            </a:r>
            <a:endParaRPr kumimoji="0" lang="sr-Latn-RS" altLang="sr-Latn-R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100" b="0" i="0" u="none" strike="noStrike" cap="none" normalizeH="0" baseline="0">
                <a:ln>
                  <a:noFill/>
                </a:ln>
                <a:solidFill>
                  <a:srgbClr val="616161"/>
                </a:solidFill>
                <a:effectLst/>
                <a:latin typeface="Open Sans"/>
              </a:rPr>
              <a:t>  </a:t>
            </a:r>
            <a:r>
              <a:rPr kumimoji="0" lang="sr-Latn-RS" altLang="sr-Latn-RS" sz="28800" b="0" i="0" u="none" strike="noStrike" cap="none" normalizeH="0" baseline="0">
                <a:ln>
                  <a:noFill/>
                </a:ln>
                <a:solidFill>
                  <a:srgbClr val="616161"/>
                </a:solidFill>
                <a:effectLst/>
                <a:latin typeface="Open Sans"/>
              </a:rPr>
              <a:t>      </a:t>
            </a:r>
            <a:endParaRPr kumimoji="0" lang="sr-Latn-RS" altLang="sr-Latn-R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200" b="1" i="0" u="none" strike="noStrike" cap="none" normalizeH="0" baseline="0">
                <a:ln>
                  <a:noFill/>
                </a:ln>
                <a:solidFill>
                  <a:srgbClr val="616161"/>
                </a:solidFill>
                <a:effectLst/>
                <a:latin typeface="Open Sans"/>
              </a:rPr>
              <a:t>Jedan od najcjenjenijih i najpoznatijih umjetnika 20. stoljeća, Andy Warhol potaknuo je umjetničku revoluciju u Americi. KAZoART-ovom Umjetnošću za minutu vratit ćemo vas na neke od najuzbudljivijih točaka u životu kralja pop-arta!</a:t>
            </a:r>
            <a:endParaRPr kumimoji="0" lang="sr-Latn-RS" altLang="sr-Latn-RS" sz="2200" b="0" i="0" u="none" strike="noStrike" cap="none" normalizeH="0" baseline="0">
              <a:ln>
                <a:noFill/>
              </a:ln>
              <a:solidFill>
                <a:srgbClr val="2B2B2B"/>
              </a:solidFill>
              <a:effectLst/>
              <a:latin typeface="Playfair Display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200" b="0" i="0" u="none" strike="noStrike" cap="none" normalizeH="0" baseline="0">
                <a:ln>
                  <a:noFill/>
                </a:ln>
                <a:solidFill>
                  <a:srgbClr val="2B2B2B"/>
                </a:solidFill>
                <a:effectLst/>
                <a:latin typeface="Playfair Display"/>
              </a:rPr>
              <a:t>Andy Warhol bio je ...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800" b="0" i="0" u="none" strike="noStrike" cap="none" normalizeH="0" baseline="0">
                <a:ln>
                  <a:noFill/>
                </a:ln>
                <a:solidFill>
                  <a:srgbClr val="2B2B2B"/>
                </a:solidFill>
                <a:effectLst/>
                <a:latin typeface="Playfair Display"/>
              </a:rPr>
              <a:t>1. Genij pop-arta i sitotiska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200" b="0" i="0" u="none" strike="noStrike" cap="none" normalizeH="0" baseline="0">
                <a:ln>
                  <a:noFill/>
                </a:ln>
                <a:solidFill>
                  <a:srgbClr val="616161"/>
                </a:solidFill>
                <a:effectLst/>
                <a:latin typeface="Open Sans"/>
              </a:rPr>
              <a:t>Nije tajna da je Andy Warhol obilježio umjetnost 20. stoljeća. Centralna figura </a:t>
            </a:r>
            <a:r>
              <a:rPr kumimoji="0" lang="sr-Latn-RS" altLang="sr-Latn-RS" sz="1200" b="1" i="0" u="sng" strike="noStrike" cap="none" normalizeH="0" baseline="0">
                <a:ln>
                  <a:noFill/>
                </a:ln>
                <a:solidFill>
                  <a:srgbClr val="0A0303"/>
                </a:solidFill>
                <a:effectLst/>
                <a:latin typeface="Open Sans"/>
                <a:hlinkClick r:id="rId7"/>
              </a:rPr>
              <a:t>pokreta Pop Art</a:t>
            </a:r>
            <a:r>
              <a:rPr kumimoji="0" lang="sr-Latn-RS" altLang="sr-Latn-RS" sz="1200" b="0" i="0" u="none" strike="noStrike" cap="none" normalizeH="0" baseline="0">
                <a:ln>
                  <a:noFill/>
                </a:ln>
                <a:solidFill>
                  <a:srgbClr val="616161"/>
                </a:solidFill>
                <a:effectLst/>
                <a:latin typeface="Open Sans"/>
              </a:rPr>
              <a:t> , istaknuo je svoje suvremene </a:t>
            </a:r>
            <a:r>
              <a:rPr kumimoji="0" lang="sr-Latn-RS" altLang="sr-Latn-RS" sz="1200" b="1" i="0" u="none" strike="noStrike" cap="none" normalizeH="0" baseline="0">
                <a:ln>
                  <a:noFill/>
                </a:ln>
                <a:solidFill>
                  <a:srgbClr val="616161"/>
                </a:solidFill>
                <a:effectLst/>
                <a:latin typeface="Open Sans"/>
              </a:rPr>
              <a:t>ikone pop kulture</a:t>
            </a:r>
            <a:r>
              <a:rPr kumimoji="0" lang="sr-Latn-RS" altLang="sr-Latn-RS" sz="1200" b="0" i="0" u="none" strike="noStrike" cap="none" normalizeH="0" baseline="0">
                <a:ln>
                  <a:noFill/>
                </a:ln>
                <a:solidFill>
                  <a:srgbClr val="616161"/>
                </a:solidFill>
                <a:effectLst/>
                <a:latin typeface="Open Sans"/>
              </a:rPr>
              <a:t> u djelima s ultra zasićenim bojama. Njegov je pristup bio jasan: da u središtu pozornosti bude </a:t>
            </a:r>
            <a:r>
              <a:rPr kumimoji="0" lang="sr-Latn-RS" altLang="sr-Latn-RS" sz="1200" b="1" i="0" u="none" strike="noStrike" cap="none" normalizeH="0" baseline="0">
                <a:ln>
                  <a:noFill/>
                </a:ln>
                <a:solidFill>
                  <a:srgbClr val="616161"/>
                </a:solidFill>
                <a:effectLst/>
                <a:latin typeface="Open Sans"/>
              </a:rPr>
              <a:t>hiper-konzumerizam</a:t>
            </a:r>
            <a:r>
              <a:rPr kumimoji="0" lang="sr-Latn-RS" altLang="sr-Latn-RS" sz="1200" b="0" i="0" u="none" strike="noStrike" cap="none" normalizeH="0" baseline="0">
                <a:ln>
                  <a:noFill/>
                </a:ln>
                <a:solidFill>
                  <a:srgbClr val="616161"/>
                </a:solidFill>
                <a:effectLst/>
                <a:latin typeface="Open Sans"/>
              </a:rPr>
              <a:t> američke kulture.</a:t>
            </a:r>
            <a:endParaRPr kumimoji="0" lang="sr-Latn-RS" alt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9" name="Picture 5" descr="https://secure.gravatar.com/avatar/e739e8308f3457b0e66f207c298a18fd?s=28&amp;d=mm&amp;r=g">
            <a:hlinkClick r:id="rId5"/>
            <a:extLst>
              <a:ext uri="{FF2B5EF4-FFF2-40B4-BE49-F238E27FC236}">
                <a16:creationId xmlns:a16="http://schemas.microsoft.com/office/drawing/2014/main" id="{3E123183-79F7-4C88-910D-CF89BB7F1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804863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mjetnost u minuti: Andy Warhol">
            <a:extLst>
              <a:ext uri="{FF2B5EF4-FFF2-40B4-BE49-F238E27FC236}">
                <a16:creationId xmlns:a16="http://schemas.microsoft.com/office/drawing/2014/main" id="{F32F79EF-F737-4E65-B945-9680475F9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3" y="609601"/>
            <a:ext cx="4780643" cy="382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354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8004B08-767C-4BCB-AC26-57DF84B8F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530" y="0"/>
            <a:ext cx="4440115" cy="6858000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2888E8BF-57C4-4526-92FA-F1A09D76A2A5}"/>
              </a:ext>
            </a:extLst>
          </p:cNvPr>
          <p:cNvSpPr txBox="1"/>
          <p:nvPr/>
        </p:nvSpPr>
        <p:spPr>
          <a:xfrm>
            <a:off x="696686" y="914400"/>
            <a:ext cx="3077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3"/>
              </a:rPr>
              <a:t>https://www.kazoart.com/blog/en/art-in-a-minute-andy-warhol/</a:t>
            </a:r>
            <a:endParaRPr lang="hr-HR" dirty="0"/>
          </a:p>
          <a:p>
            <a:endParaRPr lang="hr-HR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662F5249-C4A0-479E-897D-F1027CAA6EF1}"/>
              </a:ext>
            </a:extLst>
          </p:cNvPr>
          <p:cNvSpPr/>
          <p:nvPr/>
        </p:nvSpPr>
        <p:spPr>
          <a:xfrm>
            <a:off x="696686" y="3123589"/>
            <a:ext cx="34689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hlinkClick r:id="rId4"/>
              </a:rPr>
              <a:t>http://modralasta.hr/clanak/andy-warhol-je-bio-ispred-vremena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65968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248C1917-6686-454C-A837-D3F0937B8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265" y="-71021"/>
            <a:ext cx="69269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03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F6071433-DE05-4604-ADDA-9933A1E91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656" y="-881744"/>
            <a:ext cx="8621487" cy="8621487"/>
          </a:xfrm>
          <a:prstGeom prst="rect">
            <a:avLst/>
          </a:prstGeom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F5679790-7041-4DA1-8AA5-0FD455C17541}"/>
              </a:ext>
            </a:extLst>
          </p:cNvPr>
          <p:cNvSpPr/>
          <p:nvPr/>
        </p:nvSpPr>
        <p:spPr>
          <a:xfrm>
            <a:off x="82858" y="1738674"/>
            <a:ext cx="25538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hlinkClick r:id="rId3"/>
              </a:rPr>
              <a:t>https://worldofwonder.net/andy-warhols-trans-drag-series-ladies-gentlemen-will-be-featured-at-the-tate-in-london/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58032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659515-81CB-4078-9BCC-1904D6A0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37" y="1004317"/>
            <a:ext cx="10515600" cy="3709726"/>
          </a:xfrm>
        </p:spPr>
        <p:txBody>
          <a:bodyPr>
            <a:normAutofit/>
          </a:bodyPr>
          <a:lstStyle/>
          <a:p>
            <a:r>
              <a:rPr lang="hr-HR" dirty="0"/>
              <a:t>Likovni sadržaji: portret/ autoportret; simbolika boje, pozitivni i negativni prostor plohe</a:t>
            </a:r>
            <a:br>
              <a:rPr lang="hr-HR" dirty="0"/>
            </a:br>
            <a:r>
              <a:rPr lang="hr-HR" dirty="0"/>
              <a:t>Likovna tehnika: kartonski tisak, kolaž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02651E12-8CF1-4154-8E26-A4530ED13341}"/>
              </a:ext>
            </a:extLst>
          </p:cNvPr>
          <p:cNvSpPr txBox="1"/>
          <p:nvPr/>
        </p:nvSpPr>
        <p:spPr>
          <a:xfrm>
            <a:off x="3524435" y="5974672"/>
            <a:ext cx="344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Slike preuzete </a:t>
            </a:r>
            <a:r>
              <a:rPr lang="hr-HR"/>
              <a:t>s interneta, 2020.</a:t>
            </a:r>
          </a:p>
        </p:txBody>
      </p:sp>
    </p:spTree>
    <p:extLst>
      <p:ext uri="{BB962C8B-B14F-4D97-AF65-F5344CB8AC3E}">
        <p14:creationId xmlns:p14="http://schemas.microsoft.com/office/powerpoint/2010/main" val="590976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18A51BAE5CF24EB53D54C6F47F8DA1" ma:contentTypeVersion="13" ma:contentTypeDescription="Create a new document." ma:contentTypeScope="" ma:versionID="0d79e9ad88d16ea4cb99dfaa7b7afbe8">
  <xsd:schema xmlns:xsd="http://www.w3.org/2001/XMLSchema" xmlns:xs="http://www.w3.org/2001/XMLSchema" xmlns:p="http://schemas.microsoft.com/office/2006/metadata/properties" xmlns:ns3="5f51d39f-e41f-4a36-8da7-c3d9be1b3858" xmlns:ns4="41a68943-6721-478c-8c0e-6c969a54981a" targetNamespace="http://schemas.microsoft.com/office/2006/metadata/properties" ma:root="true" ma:fieldsID="0275c2fa53019853188f57dceed65b45" ns3:_="" ns4:_="">
    <xsd:import namespace="5f51d39f-e41f-4a36-8da7-c3d9be1b3858"/>
    <xsd:import namespace="41a68943-6721-478c-8c0e-6c969a54981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1d39f-e41f-4a36-8da7-c3d9be1b385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68943-6721-478c-8c0e-6c969a5498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C96E2F-5CB9-4444-AF9E-23AACBF70B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8106CE-86C0-432D-B5AD-C46B09CE3D43}">
  <ds:schemaRefs>
    <ds:schemaRef ds:uri="http://www.w3.org/XML/1998/namespace"/>
    <ds:schemaRef ds:uri="http://purl.org/dc/elements/1.1/"/>
    <ds:schemaRef ds:uri="http://schemas.microsoft.com/office/2006/metadata/properties"/>
    <ds:schemaRef ds:uri="5f51d39f-e41f-4a36-8da7-c3d9be1b3858"/>
    <ds:schemaRef ds:uri="41a68943-6721-478c-8c0e-6c969a54981a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2F002ED-7DD1-4969-B1ED-8C731F23A8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51d39f-e41f-4a36-8da7-c3d9be1b3858"/>
    <ds:schemaRef ds:uri="41a68943-6721-478c-8c0e-6c969a5498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891</TotalTime>
  <Words>79</Words>
  <Application>Microsoft Office PowerPoint</Application>
  <PresentationFormat>Široki zaslon</PresentationFormat>
  <Paragraphs>16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Open Sans</vt:lpstr>
      <vt:lpstr>Playfair Display</vt:lpstr>
      <vt:lpstr>Office Theme</vt:lpstr>
      <vt:lpstr>Andy Warhol</vt:lpstr>
      <vt:lpstr>PowerPoint prezentacija</vt:lpstr>
      <vt:lpstr>PowerPoint prezentacija</vt:lpstr>
      <vt:lpstr>PowerPoint prezentacija</vt:lpstr>
      <vt:lpstr>Likovni sadržaji: portret/ autoportret; simbolika boje, pozitivni i negativni prostor plohe Likovna tehnika: kartonski tisak, kolaž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Ljiljana Cvetko</dc:creator>
  <cp:lastModifiedBy>Ljiljana Cvetko</cp:lastModifiedBy>
  <cp:revision>8</cp:revision>
  <dcterms:created xsi:type="dcterms:W3CDTF">2021-02-02T20:15:57Z</dcterms:created>
  <dcterms:modified xsi:type="dcterms:W3CDTF">2021-07-07T12:01:34Z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0x010100FE18A51BAE5CF24EB53D54C6F47F8DA1</vt:lpwstr>
  </property>
</Properties>
</file>