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373073-6BFC-4F1F-BFBE-1DB25071C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ACAD302-88EB-4DAA-B975-4B4F99848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B240B0-0093-4A78-B045-2DA0B5DF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235594-2621-4EBC-AF38-217F6E76F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53AF99-DA12-4098-BBCB-736D3B4D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450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E47A94-54A5-4C2A-B1BB-52ACFDA2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72AA595-D45A-4502-8FFF-CB45ECA19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2BCCF7-FFC5-4750-AB41-E3D00D3A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C1323F-748C-4E86-AF00-D57AC4562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F4C659-DA6E-474E-95DC-17370817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23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1778C3E-3B48-4EAD-9B3E-A07499385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2C9F0B3-B30C-4DA4-9869-7E1A80CC9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0817B93-6457-495A-8ED4-1E6A45E2F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70988C5-646B-4247-B149-F29F8E9C0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F0DEB9-C878-48A7-9913-6915BEC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359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DDE995-2A0C-4528-A3D6-6BC6CFA4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E422BA-2038-46B8-AF33-276A24396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282F100-44D3-408C-BE85-B7179101C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4655119-0434-4CFA-B723-D0CF7554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0D18EE8-017C-453B-8BE9-FEA449F3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753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0D2996-4FED-46F9-93DD-46E3F574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1CAB334-AED6-4839-9967-B53B63DA5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471C571-1BF8-4EE0-8602-46D14D1B6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F44D1D-9014-4D85-9440-709C05E9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EAED8B-4A9C-45D2-A8E8-9D19C6A6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436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6EC16F-F954-43F8-BA60-83C28FAF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657DE0-B179-4E58-8684-A08BCB71F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2A2F632-49AE-4229-A0E8-F4FCA157B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0236370-82DC-48A3-A2A1-7E2D96C9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84B4948-E9ED-48C0-AC4A-8377DC6C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280FD99-6E85-4B98-8463-C068C010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63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005266-CF7C-4672-B717-3AE9EBDE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6D4D1F0-59BD-4E50-A6C3-EC88F7E7B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FB5B04A-96FC-41AC-8655-EA5E4DA4E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89239C7-E1BA-4395-9A78-225462536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16C67E6-BFA0-4C37-A570-DC17A80AA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B605FE9-4AF5-4772-AE9D-4ADDC87C3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3AD7ADE-A533-47D8-8999-93474BC8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94368A6-2092-4F4B-BB02-FC61F036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114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143B90-1474-42AE-B699-264C2E2E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D6C0D0D-D7CD-4B53-9E4E-73C6BC9F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6F51796-F2BE-4761-BB4F-15DF55CA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431EB49-2838-45B9-9FC8-5C2811CF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00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5E12C70-594A-4E02-AC40-8795D76BA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DAA058B-836F-4D1A-969E-777432769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235A384-D155-428E-B9D7-F69A2ECC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509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DEC159-87B9-43D7-842F-98BC98AAB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625AA4-52A7-479F-A15B-CA7EBAFA2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90970AC-6300-4065-9251-BEE8604FF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7D7D1A6-852F-475E-AC37-26FF21D3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18A2CC8-9A1F-46F1-8927-AFA32D65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2884BE-F888-41F6-AE7C-2DC101C8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060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4CD931-322C-4195-9824-75173F8E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4D87BE0-3E1A-4087-B244-07936AF8C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1ABE224-967C-4452-B55F-12AEB4A01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10EA27E-97F7-43A8-B609-94EE61BE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3BA553A-A6CD-4FE8-9F5F-2E481468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D012C19-9CB7-4C71-9437-FA1F1E22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265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476D300-5C9B-4FFA-A7EF-0E918A5C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3634C07-1E4F-4853-B7FB-BC97B7C9A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4F3322E-4B5C-48F1-894C-3FF8F8836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6A4D5-8D43-4D05-9246-84CD8EF265AD}" type="datetimeFigureOut">
              <a:rPr lang="hr-HR" smtClean="0"/>
              <a:t>28.7.2021.</a:t>
            </a:fld>
            <a:endParaRPr lang="hr-HR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ECEB86-F45A-4162-B055-39263B6D5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715D7F-4A78-4A8D-A884-7EDAA6986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A475E-4AAD-43BB-B699-E2D60C76636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89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9D7C8F2D-390E-4BE4-933C-3AAA4D745A96}"/>
              </a:ext>
            </a:extLst>
          </p:cNvPr>
          <p:cNvSpPr txBox="1"/>
          <p:nvPr/>
        </p:nvSpPr>
        <p:spPr>
          <a:xfrm>
            <a:off x="3403159" y="1699793"/>
            <a:ext cx="61781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0" b="1" dirty="0">
                <a:latin typeface="Algerian" panose="04020705040A02060702" pitchFamily="82" charset="0"/>
              </a:rPr>
              <a:t>VLAHO BUKOVAC</a:t>
            </a:r>
          </a:p>
        </p:txBody>
      </p:sp>
    </p:spTree>
    <p:extLst>
      <p:ext uri="{BB962C8B-B14F-4D97-AF65-F5344CB8AC3E}">
        <p14:creationId xmlns:p14="http://schemas.microsoft.com/office/powerpoint/2010/main" val="221946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3A5FBEB1-C558-4902-8524-E5E0961061AA}"/>
              </a:ext>
            </a:extLst>
          </p:cNvPr>
          <p:cNvSpPr txBox="1"/>
          <p:nvPr/>
        </p:nvSpPr>
        <p:spPr>
          <a:xfrm>
            <a:off x="1765190" y="1423283"/>
            <a:ext cx="737682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i="1" dirty="0"/>
              <a:t>Hrvatski</a:t>
            </a:r>
            <a:r>
              <a:rPr lang="hr-HR" sz="4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hr-HR" sz="4000" b="1" i="1" dirty="0"/>
              <a:t>slikar</a:t>
            </a:r>
            <a:r>
              <a:rPr lang="hr-HR" sz="4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hr-HR" sz="4000" b="1" i="1" dirty="0"/>
              <a:t>1855.</a:t>
            </a:r>
            <a:r>
              <a:rPr lang="hr-HR" sz="4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 – </a:t>
            </a:r>
            <a:r>
              <a:rPr lang="hr-HR" sz="4000" b="1" i="1" dirty="0"/>
              <a:t>1922.</a:t>
            </a:r>
            <a:r>
              <a:rPr lang="hr-HR" sz="40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algn="ctr"/>
            <a:endParaRPr lang="hr-HR" sz="4000" b="1" i="1" dirty="0">
              <a:solidFill>
                <a:srgbClr val="212529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hr-HR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Najznačajniji slikar s prijelaza iz XIX. u XX. </a:t>
            </a:r>
            <a:r>
              <a:rPr lang="hr-HR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hr-HR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toljeće</a:t>
            </a:r>
            <a:endParaRPr lang="hr-HR" sz="4000" dirty="0">
              <a:solidFill>
                <a:srgbClr val="21252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2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95AEA8E5-C7BD-4A2B-BD41-822BB0FE7251}"/>
              </a:ext>
            </a:extLst>
          </p:cNvPr>
          <p:cNvSpPr txBox="1"/>
          <p:nvPr/>
        </p:nvSpPr>
        <p:spPr>
          <a:xfrm>
            <a:off x="2075290" y="1288111"/>
            <a:ext cx="706672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Uz </a:t>
            </a:r>
            <a:r>
              <a:rPr lang="hr-HR" sz="4000" b="1" i="0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portret</a:t>
            </a:r>
            <a:r>
              <a:rPr lang="hr-HR" sz="40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, koji je njegovo glavno područje, slika i aktove, velike figuralne kompozicije i pejzažne studije. </a:t>
            </a:r>
            <a:r>
              <a:rPr lang="hr-HR" sz="4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Koristi</a:t>
            </a:r>
            <a:r>
              <a:rPr lang="hr-HR" sz="4000" b="1" i="0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tamne </a:t>
            </a:r>
            <a:r>
              <a:rPr lang="hr-HR" sz="4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boje</a:t>
            </a:r>
            <a:r>
              <a:rPr lang="hr-HR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r-HR" sz="40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</a:rPr>
              <a:t>i glatke fakture.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279267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ikovni rezultat za vlaho bukovac portreti">
            <a:extLst>
              <a:ext uri="{FF2B5EF4-FFF2-40B4-BE49-F238E27FC236}">
                <a16:creationId xmlns:a16="http://schemas.microsoft.com/office/drawing/2014/main" id="{BBC7C79B-3240-4BF7-BBBB-7F4861643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0"/>
            <a:ext cx="5254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8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ikovni rezultat za vlaho bukovac portreti">
            <a:extLst>
              <a:ext uri="{FF2B5EF4-FFF2-40B4-BE49-F238E27FC236}">
                <a16:creationId xmlns:a16="http://schemas.microsoft.com/office/drawing/2014/main" id="{A5FC10B0-4C54-47F4-8103-09E803D1E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1" r="-1" b="36159"/>
          <a:stretch/>
        </p:blipFill>
        <p:spPr bwMode="auto">
          <a:xfrm>
            <a:off x="2330456" y="643466"/>
            <a:ext cx="7531087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95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ikovni rezultat za vlaho bukovac portreti">
            <a:extLst>
              <a:ext uri="{FF2B5EF4-FFF2-40B4-BE49-F238E27FC236}">
                <a16:creationId xmlns:a16="http://schemas.microsoft.com/office/drawing/2014/main" id="{E56913C4-90BE-43DD-A491-E1DF4CDF3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986" y="213683"/>
            <a:ext cx="4914911" cy="640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72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ikovni rezultat za vlaho bukovac portreti">
            <a:extLst>
              <a:ext uri="{FF2B5EF4-FFF2-40B4-BE49-F238E27FC236}">
                <a16:creationId xmlns:a16="http://schemas.microsoft.com/office/drawing/2014/main" id="{C77D476F-202A-4BA1-8A6F-AD94DBFEE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1" b="2645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61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ikovni rezultat za vlaho bukovac portreti">
            <a:extLst>
              <a:ext uri="{FF2B5EF4-FFF2-40B4-BE49-F238E27FC236}">
                <a16:creationId xmlns:a16="http://schemas.microsoft.com/office/drawing/2014/main" id="{D33172C4-C36F-4128-8365-5733C695D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4570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235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A05A1F01-ECD7-477D-847B-B2A6C1AE1E87}"/>
              </a:ext>
            </a:extLst>
          </p:cNvPr>
          <p:cNvSpPr txBox="1"/>
          <p:nvPr/>
        </p:nvSpPr>
        <p:spPr>
          <a:xfrm>
            <a:off x="2566219" y="1494503"/>
            <a:ext cx="64794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/>
              <a:t>Lokalna boja</a:t>
            </a:r>
          </a:p>
          <a:p>
            <a:pPr algn="ctr"/>
            <a:r>
              <a:rPr lang="hr-HR" sz="3200" dirty="0"/>
              <a:t>Tonsko slikarstvo</a:t>
            </a:r>
          </a:p>
          <a:p>
            <a:pPr algn="ctr"/>
            <a:r>
              <a:rPr lang="hr-HR" sz="3200" dirty="0"/>
              <a:t>Spoznati različite lokalne boje te harmoniju (sklad boja)</a:t>
            </a:r>
          </a:p>
          <a:p>
            <a:pPr algn="ctr"/>
            <a:r>
              <a:rPr lang="hr-HR" sz="3200" dirty="0"/>
              <a:t>Portret</a:t>
            </a:r>
          </a:p>
          <a:p>
            <a:pPr algn="ctr"/>
            <a:r>
              <a:rPr lang="hr-HR" sz="3200" dirty="0"/>
              <a:t>Učenici se izražavaju u tehnici akril, tempera</a:t>
            </a:r>
          </a:p>
        </p:txBody>
      </p:sp>
    </p:spTree>
    <p:extLst>
      <p:ext uri="{BB962C8B-B14F-4D97-AF65-F5344CB8AC3E}">
        <p14:creationId xmlns:p14="http://schemas.microsoft.com/office/powerpoint/2010/main" val="790496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71</Words>
  <Application>Microsoft Office PowerPoint</Application>
  <PresentationFormat>Široki zaslon</PresentationFormat>
  <Paragraphs>10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3</cp:revision>
  <dcterms:created xsi:type="dcterms:W3CDTF">2021-07-28T08:39:45Z</dcterms:created>
  <dcterms:modified xsi:type="dcterms:W3CDTF">2021-07-28T09:47:33Z</dcterms:modified>
</cp:coreProperties>
</file>