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3B002-EBBE-4C2E-80F4-B882D068E8D5}" v="1" dt="2021-07-28T10:43:46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B78058-3223-49AB-860C-D68F9893F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2DE14D6-4A3D-4B76-8F06-DDDD9BFC0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137380-645C-42EF-88C5-29B9A6F0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A89F32-3C1D-498B-B201-FE732736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076C7F-FDC3-4892-B53C-F14D6286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48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D2CEE-072E-449F-9B9A-2BC5954D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25816D6-593D-4B04-89A0-B64EDF391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F2B31F-629D-4954-863E-66DF1D5C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AE77CF-E344-4772-B2C3-FD3A87BB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5A9E29-0EF7-4C4C-9F4D-4607771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75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771C762-C217-4E3D-B794-D29F09CC3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0219D86-BF6C-4D8B-9859-CD8E6443C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1CE4BC-F6C9-4196-A0DA-8FA32231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357801-CF13-4D50-A1D9-F07F3885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6C92F6-5AD3-4E6A-87C4-ECDAAB3C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9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2444AC-84E2-4FD7-98FF-D30C6F9B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242C1B-7C50-4F33-A93F-C3F183E9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240CA7-6A41-4829-A24D-F1280B77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9868BA-99BB-4890-9E54-AFD9DEDA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96FA18-1A0A-421D-B1D3-8F5E7D25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41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827FEE-150C-45FB-B746-F0307D71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62ED6B9-B675-4493-B717-8CEBD2CAB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EF9DD9-A235-4D92-A0B8-6308A140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24DD7C-4AAB-4944-97E2-B5774EA6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ABD80E-072B-400F-B04A-FA7AFC2D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81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70922E-3CBE-40D3-A8B4-84C650F9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D4B24C-6BFD-4FDF-981B-20D4E1492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5A1B83C-4115-403D-B56E-03433FFA5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1CDA614-7ABE-42EE-B58C-B82F7A7D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408F87-C721-4ACF-A6ED-A9CAD91A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73C281-A740-4601-9EF0-805AAD60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93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050502-8090-4C47-8DDD-7BCFA6CD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471681-58CF-4C8C-B9B3-A10CD04C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151020-1AC2-456B-ADBD-D279557EF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CD93567-A515-4DB4-AF91-4AEFE0353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1150AB3-13E2-452B-99CA-021E3C5CC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4D4D9CB-8D0C-4E6E-8E14-7858995B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BFF7B2C-295C-4425-9A94-D7DD290E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58BED28-D97F-49F0-8D62-903F4B02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72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3D90DF-83FB-4C89-A91E-D6FBBD26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DC29FF3-5C69-43C9-A402-4423A524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4DC0A81-5756-41CD-98A4-E058119E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6096137-3865-4CF8-920B-4A49D85F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61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ACA9566-3D63-46DF-A682-3B8C0774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DDD5390-2B8D-418C-BEA8-9EA592A0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BB310F-336A-42AE-BEA7-E0FBC729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96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FFDA87-5FD6-45CF-A023-28F061C1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BC5D05-5EB0-4821-90AA-E75925152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A290FE0-F9AA-4CE7-A339-024435926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C50BFF9-5BE3-4720-A2EE-AB56E99D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DC5B43-FD74-4599-BBD3-34F4F647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C51588-D44B-47CB-ADE0-A50E4DBA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4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C8A4DC-EC58-434E-AAC5-E1152FE8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7886BDF-97ED-4DD0-BEF2-739796676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95EFE1C-85A6-4407-8335-0EC19257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846532E-EE8C-4A27-8F9C-94112DDF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EDABCB-5C79-4BF1-8E06-3CB7FC0D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51DF4CA-0D5A-423C-AFA8-963F9764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8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F99A47B-A8CB-4D36-8055-45DBAE35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D8A493-AD61-4860-A07D-15B866FA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37E46E-5211-4F4C-9A0E-CE2DC7E61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1E84-E49B-4C15-B414-B496AD58CDE1}" type="datetimeFigureOut">
              <a:rPr lang="hr-HR" smtClean="0"/>
              <a:t>28.7.2021.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114ED4-94E7-49D0-807B-68DA33095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CB1EAC-7452-442E-BAFE-38EF63AC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D7B6-806C-4802-94A0-A3CE88950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uise Bourgeois, Géométries intimes (Monographie) (French Edition): Storr,  Robert: 9782754108386: Amazon.com: Books">
            <a:extLst>
              <a:ext uri="{FF2B5EF4-FFF2-40B4-BE49-F238E27FC236}">
                <a16:creationId xmlns:a16="http://schemas.microsoft.com/office/drawing/2014/main" id="{DB9FE6A5-8AAF-4935-9487-9A9DE2FE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0" y="140160"/>
            <a:ext cx="5557530" cy="65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7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6224D55-1D78-442D-A6AD-D0CD090C7AF5}"/>
              </a:ext>
            </a:extLst>
          </p:cNvPr>
          <p:cNvSpPr txBox="1"/>
          <p:nvPr/>
        </p:nvSpPr>
        <p:spPr>
          <a:xfrm>
            <a:off x="2914650" y="1381125"/>
            <a:ext cx="6010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Linijski istanjena masa</a:t>
            </a:r>
          </a:p>
          <a:p>
            <a:pPr algn="ctr"/>
            <a:r>
              <a:rPr lang="hr-HR" sz="3600" dirty="0"/>
              <a:t>Materijalizacija crta</a:t>
            </a:r>
          </a:p>
          <a:p>
            <a:pPr algn="ctr"/>
            <a:r>
              <a:rPr lang="hr-HR" sz="3600" dirty="0"/>
              <a:t>Skulptura</a:t>
            </a:r>
          </a:p>
          <a:p>
            <a:pPr algn="ctr"/>
            <a:r>
              <a:rPr lang="hr-HR" sz="3600" dirty="0"/>
              <a:t>Građenje linijski istanjenim masama</a:t>
            </a:r>
          </a:p>
          <a:p>
            <a:pPr algn="ctr"/>
            <a:r>
              <a:rPr lang="hr-HR" sz="3600" dirty="0"/>
              <a:t>Učenici koriste žicu</a:t>
            </a:r>
          </a:p>
        </p:txBody>
      </p:sp>
    </p:spTree>
    <p:extLst>
      <p:ext uri="{BB962C8B-B14F-4D97-AF65-F5344CB8AC3E}">
        <p14:creationId xmlns:p14="http://schemas.microsoft.com/office/powerpoint/2010/main" val="242050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B65E767-A9D1-4CA1-93DE-AAD0506DF9B8}"/>
              </a:ext>
            </a:extLst>
          </p:cNvPr>
          <p:cNvSpPr txBox="1"/>
          <p:nvPr/>
        </p:nvSpPr>
        <p:spPr>
          <a:xfrm>
            <a:off x="2308194" y="1242874"/>
            <a:ext cx="6764785" cy="321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0" b="1" i="0" dirty="0">
                <a:solidFill>
                  <a:srgbClr val="3333FF"/>
                </a:solidFill>
                <a:effectLst/>
                <a:latin typeface="Chiller" panose="04020404031007020602" pitchFamily="82" charset="0"/>
              </a:rPr>
              <a:t>Louise </a:t>
            </a:r>
            <a:r>
              <a:rPr lang="hr-HR" sz="10000" b="1" i="0" dirty="0" err="1">
                <a:solidFill>
                  <a:srgbClr val="3333FF"/>
                </a:solidFill>
                <a:effectLst/>
                <a:latin typeface="Chiller" panose="04020404031007020602" pitchFamily="82" charset="0"/>
              </a:rPr>
              <a:t>Bourgeois</a:t>
            </a:r>
            <a:r>
              <a:rPr lang="hr-HR" sz="10000" b="1" i="0" dirty="0">
                <a:solidFill>
                  <a:srgbClr val="3333FF"/>
                </a:solidFill>
                <a:effectLst/>
                <a:latin typeface="Chiller" panose="04020404031007020602" pitchFamily="82" charset="0"/>
              </a:rPr>
              <a:t> </a:t>
            </a:r>
            <a:endParaRPr lang="hr-HR" sz="10000" b="1" dirty="0">
              <a:solidFill>
                <a:srgbClr val="3333FF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2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46226E6-8BEB-4DBE-A86D-622411F3A827}"/>
              </a:ext>
            </a:extLst>
          </p:cNvPr>
          <p:cNvSpPr txBox="1"/>
          <p:nvPr/>
        </p:nvSpPr>
        <p:spPr>
          <a:xfrm>
            <a:off x="2370338" y="710214"/>
            <a:ext cx="67714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B</a:t>
            </a:r>
            <a:r>
              <a:rPr lang="hr-HR" sz="4400" b="1" i="0" dirty="0">
                <a:solidFill>
                  <a:srgbClr val="FF00FF"/>
                </a:solidFill>
                <a:effectLst/>
                <a:latin typeface="Comic Sans MS" panose="030F0702030302020204" pitchFamily="66" charset="0"/>
              </a:rPr>
              <a:t>ila je francusko-američka umjetnica. Iako je najpoznatija po umjetnosti kiparstva i instalacije velikih razmjera.</a:t>
            </a:r>
            <a:endParaRPr lang="hr-HR" sz="44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7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Louise Bourgeois Exhibition at MoMA That Everyone's Been Talking About  Is Finally Here | Architectural Digest">
            <a:extLst>
              <a:ext uri="{FF2B5EF4-FFF2-40B4-BE49-F238E27FC236}">
                <a16:creationId xmlns:a16="http://schemas.microsoft.com/office/drawing/2014/main" id="{6B698471-BBAA-4EA0-8261-3168EB4F2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85" y="96827"/>
            <a:ext cx="10015029" cy="66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2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5FFE596-30A0-4435-BAFD-36DD31F24ED0}"/>
              </a:ext>
            </a:extLst>
          </p:cNvPr>
          <p:cNvSpPr txBox="1"/>
          <p:nvPr/>
        </p:nvSpPr>
        <p:spPr>
          <a:xfrm>
            <a:off x="781235" y="2148396"/>
            <a:ext cx="106443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i="0" dirty="0" err="1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Maman</a:t>
            </a:r>
            <a:r>
              <a:rPr lang="hr-HR" sz="3600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 je brončana</a:t>
            </a:r>
            <a:r>
              <a:rPr lang="hr-H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i od </a:t>
            </a:r>
            <a:r>
              <a:rPr lang="hr-HR" sz="3600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nehrđajuća čelika i mramorna skulptura. Skulptura, koja prikazuje pauka, jedna je od najvećih na svijetu, visoka je preko 30 i široka preko 33 metra. Sadrži vrećicu koja sadrži 32 mramorna jaja, a trbuh i grudni koš izrađeni su od rebraste bronce.</a:t>
            </a:r>
            <a:endParaRPr lang="hr-H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21DE4E5-9FAC-4390-9D22-899314687279}"/>
              </a:ext>
            </a:extLst>
          </p:cNvPr>
          <p:cNvSpPr txBox="1"/>
          <p:nvPr/>
        </p:nvSpPr>
        <p:spPr>
          <a:xfrm>
            <a:off x="2246050" y="523783"/>
            <a:ext cx="717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b="1" dirty="0"/>
              <a:t>MAMAN</a:t>
            </a:r>
          </a:p>
        </p:txBody>
      </p:sp>
    </p:spTree>
    <p:extLst>
      <p:ext uri="{BB962C8B-B14F-4D97-AF65-F5344CB8AC3E}">
        <p14:creationId xmlns:p14="http://schemas.microsoft.com/office/powerpoint/2010/main" val="187043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C5D97B5-65DB-4187-BE53-D827753057B8}"/>
              </a:ext>
            </a:extLst>
          </p:cNvPr>
          <p:cNvSpPr txBox="1"/>
          <p:nvPr/>
        </p:nvSpPr>
        <p:spPr>
          <a:xfrm>
            <a:off x="2530136" y="559295"/>
            <a:ext cx="676256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i="0" dirty="0" err="1">
                <a:solidFill>
                  <a:srgbClr val="202122"/>
                </a:solidFill>
                <a:effectLst/>
                <a:latin typeface="Comic Sans MS" panose="030F0702030302020204" pitchFamily="66" charset="0"/>
              </a:rPr>
              <a:t>Maman</a:t>
            </a:r>
            <a:r>
              <a:rPr lang="hr-HR" sz="3600" b="1" i="0" dirty="0">
                <a:solidFill>
                  <a:srgbClr val="202122"/>
                </a:solidFill>
                <a:effectLst/>
                <a:latin typeface="Comic Sans MS" panose="030F0702030302020204" pitchFamily="66" charset="0"/>
              </a:rPr>
              <a:t>, PAUK, znači snagu majke, s metaforama predenja, tkanja, njege i zaštite.</a:t>
            </a:r>
          </a:p>
          <a:p>
            <a:endParaRPr lang="hr-H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pl-PL" sz="2800" b="0" i="1" dirty="0">
                <a:solidFill>
                  <a:srgbClr val="CC00CC"/>
                </a:solidFill>
                <a:effectLst/>
                <a:latin typeface="Arial" panose="020B0604020202020204" pitchFamily="34" charset="0"/>
              </a:rPr>
              <a:t>„Pauk je oda mojoj majci. Bila mi je najbolja prijateljica. Poput pauka, moja je majka tkala. </a:t>
            </a:r>
            <a:r>
              <a:rPr lang="pl-PL" sz="2800" i="1" dirty="0">
                <a:solidFill>
                  <a:srgbClr val="CC00CC"/>
                </a:solidFill>
                <a:latin typeface="Arial" panose="020B0604020202020204" pitchFamily="34" charset="0"/>
              </a:rPr>
              <a:t>P</a:t>
            </a:r>
            <a:r>
              <a:rPr lang="pl-PL" sz="2800" b="0" i="1" dirty="0">
                <a:solidFill>
                  <a:srgbClr val="CC00CC"/>
                </a:solidFill>
                <a:effectLst/>
                <a:latin typeface="Arial" panose="020B0604020202020204" pitchFamily="34" charset="0"/>
              </a:rPr>
              <a:t>auci su korisni i zaštitnički nastrojeni, baš kao i moja majka.”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853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5BA4084-33C3-4398-BD36-15C202E0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84" y="396993"/>
            <a:ext cx="4030462" cy="60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A5219E8-D92D-4DEF-A79D-E8D3BFFD0D64}"/>
              </a:ext>
            </a:extLst>
          </p:cNvPr>
          <p:cNvSpPr txBox="1"/>
          <p:nvPr/>
        </p:nvSpPr>
        <p:spPr>
          <a:xfrm>
            <a:off x="7048870" y="1731146"/>
            <a:ext cx="438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Vrećica koja sadrži mramorna jaja.</a:t>
            </a:r>
          </a:p>
        </p:txBody>
      </p:sp>
    </p:spTree>
    <p:extLst>
      <p:ext uri="{BB962C8B-B14F-4D97-AF65-F5344CB8AC3E}">
        <p14:creationId xmlns:p14="http://schemas.microsoft.com/office/powerpoint/2010/main" val="291396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uise Bourgeois, Maman (1999) - Picture of Voorlinden Museum, Wassenaar -  Tripadvisor">
            <a:extLst>
              <a:ext uri="{FF2B5EF4-FFF2-40B4-BE49-F238E27FC236}">
                <a16:creationId xmlns:a16="http://schemas.microsoft.com/office/drawing/2014/main" id="{243B21E8-8B6F-4963-90AB-38FDE6172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8" y="559293"/>
            <a:ext cx="8421692" cy="56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7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uise Bourgeois's giant spider donated to Tate [16 January 2008]">
            <a:extLst>
              <a:ext uri="{FF2B5EF4-FFF2-40B4-BE49-F238E27FC236}">
                <a16:creationId xmlns:a16="http://schemas.microsoft.com/office/drawing/2014/main" id="{7AC96EA0-8718-4892-9543-D9A5938E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6" y="368769"/>
            <a:ext cx="7572652" cy="56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96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143</Words>
  <Application>Microsoft Office PowerPoint</Application>
  <PresentationFormat>Široki zaslon</PresentationFormat>
  <Paragraphs>13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Chiller</vt:lpstr>
      <vt:lpstr>Comic Sans MS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</cp:revision>
  <dcterms:created xsi:type="dcterms:W3CDTF">2020-10-26T21:21:29Z</dcterms:created>
  <dcterms:modified xsi:type="dcterms:W3CDTF">2021-07-28T10:45:59Z</dcterms:modified>
</cp:coreProperties>
</file>