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0E099-339A-43FD-BE07-BAA7FB5E7500}" v="504" dt="2021-06-22T17:56:18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4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4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3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4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6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0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6/22/2021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9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78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3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74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849" y="1348844"/>
            <a:ext cx="5716338" cy="3042706"/>
          </a:xfrm>
        </p:spPr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Kimmy Cantrell</a:t>
            </a:r>
            <a:endParaRPr lang="en-US" sz="6000"/>
          </a:p>
          <a:p>
            <a:endParaRPr lang="en-US" sz="6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386" y="4682062"/>
            <a:ext cx="5355264" cy="9502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/>
              <a:t>U </a:t>
            </a:r>
            <a:r>
              <a:rPr lang="en-US" b="1" err="1"/>
              <a:t>svijetu</a:t>
            </a:r>
            <a:r>
              <a:rPr lang="en-US" b="1"/>
              <a:t> </a:t>
            </a:r>
            <a:r>
              <a:rPr lang="en-US" b="1" err="1"/>
              <a:t>likovnih</a:t>
            </a:r>
            <a:r>
              <a:rPr lang="en-US" b="1"/>
              <a:t> </a:t>
            </a:r>
            <a:r>
              <a:rPr lang="en-US" b="1" err="1"/>
              <a:t>umjetnika</a:t>
            </a:r>
            <a:r>
              <a:rPr lang="en-US" b="1"/>
              <a:t> 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1BB9B10-68AB-4063-B609-B682D9A95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549" y="2449962"/>
            <a:ext cx="3513108" cy="197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7C9C-6417-4D4D-831B-7A9550A3F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Zanimljivosti</a:t>
            </a:r>
          </a:p>
        </p:txBody>
      </p:sp>
      <p:pic>
        <p:nvPicPr>
          <p:cNvPr id="5" name="Picture 5" descr="A picture containing text, person, person, indoor&#10;&#10;Description automatically generated">
            <a:extLst>
              <a:ext uri="{FF2B5EF4-FFF2-40B4-BE49-F238E27FC236}">
                <a16:creationId xmlns:a16="http://schemas.microsoft.com/office/drawing/2014/main" id="{A314BE72-1C47-45A0-B16F-4C631B6EEA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2424678"/>
            <a:ext cx="4663440" cy="310592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AF297-35EB-4AAF-B27D-C08A794FD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3513" y="1779531"/>
            <a:ext cx="4663440" cy="374904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 err="1"/>
              <a:t>Samouki</a:t>
            </a:r>
            <a:r>
              <a:rPr lang="en-US" sz="2400" dirty="0"/>
              <a:t> </a:t>
            </a:r>
            <a:r>
              <a:rPr lang="en-US" sz="2400" dirty="0" err="1"/>
              <a:t>umjetnik</a:t>
            </a:r>
            <a:endParaRPr lang="en-US" sz="2400" dirty="0"/>
          </a:p>
          <a:p>
            <a:pPr>
              <a:buClr>
                <a:srgbClr val="262626"/>
              </a:buClr>
            </a:pPr>
            <a:r>
              <a:rPr lang="en-US" sz="2400" dirty="0" err="1"/>
              <a:t>Umjetničku</a:t>
            </a:r>
            <a:r>
              <a:rPr lang="en-US" sz="2400" dirty="0"/>
              <a:t> </a:t>
            </a:r>
            <a:r>
              <a:rPr lang="en-US" sz="2400" dirty="0" err="1"/>
              <a:t>crtu</a:t>
            </a:r>
            <a:r>
              <a:rPr lang="en-US" sz="2400" dirty="0"/>
              <a:t> </a:t>
            </a:r>
            <a:r>
              <a:rPr lang="en-US" sz="2400" dirty="0" err="1"/>
              <a:t>otkrio</a:t>
            </a:r>
            <a:r>
              <a:rPr lang="en-US" sz="2400" dirty="0"/>
              <a:t> u </a:t>
            </a:r>
            <a:r>
              <a:rPr lang="en-US" sz="2400" dirty="0" err="1"/>
              <a:t>srednjoj</a:t>
            </a:r>
            <a:r>
              <a:rPr lang="en-US" sz="2400" dirty="0"/>
              <a:t> </a:t>
            </a:r>
            <a:r>
              <a:rPr lang="en-US" sz="2400" dirty="0" err="1"/>
              <a:t>školi</a:t>
            </a:r>
            <a:endParaRPr lang="en-US" sz="2400" dirty="0"/>
          </a:p>
          <a:p>
            <a:pPr>
              <a:buClr>
                <a:srgbClr val="262626"/>
              </a:buClr>
            </a:pPr>
            <a:r>
              <a:rPr lang="en-US" sz="2400" dirty="0"/>
              <a:t>Volio </a:t>
            </a:r>
            <a:r>
              <a:rPr lang="en-US" sz="2400" dirty="0" err="1"/>
              <a:t>raditi</a:t>
            </a:r>
            <a:r>
              <a:rPr lang="en-US" sz="2400" dirty="0"/>
              <a:t> s </a:t>
            </a:r>
            <a:r>
              <a:rPr lang="en-US" sz="2400" dirty="0" err="1"/>
              <a:t>glinom</a:t>
            </a:r>
            <a:endParaRPr lang="en-US" sz="2400" dirty="0"/>
          </a:p>
          <a:p>
            <a:pPr>
              <a:buClr>
                <a:srgbClr val="262626"/>
              </a:buClr>
            </a:pPr>
            <a:r>
              <a:rPr lang="en-US" sz="2400" dirty="0" err="1"/>
              <a:t>Prvo</a:t>
            </a:r>
            <a:r>
              <a:rPr lang="en-US" sz="2400" dirty="0"/>
              <a:t> je radio </a:t>
            </a:r>
            <a:r>
              <a:rPr lang="en-US" sz="2400" dirty="0" err="1"/>
              <a:t>vaze</a:t>
            </a:r>
            <a:r>
              <a:rPr lang="en-US" sz="2400" dirty="0"/>
              <a:t>, a </a:t>
            </a:r>
            <a:r>
              <a:rPr lang="en-US" sz="2400" dirty="0" err="1"/>
              <a:t>zatim</a:t>
            </a:r>
            <a:r>
              <a:rPr lang="en-US" sz="2400" dirty="0"/>
              <a:t> </a:t>
            </a:r>
            <a:r>
              <a:rPr lang="en-US" sz="2400" dirty="0" err="1"/>
              <a:t>zdjele</a:t>
            </a:r>
            <a:r>
              <a:rPr lang="en-US" sz="2400" dirty="0"/>
              <a:t> s </a:t>
            </a:r>
            <a:r>
              <a:rPr lang="en-US" sz="2400" dirty="0" err="1"/>
              <a:t>licima</a:t>
            </a:r>
            <a:endParaRPr lang="en-US" sz="2400" dirty="0"/>
          </a:p>
          <a:p>
            <a:pPr>
              <a:buClr>
                <a:srgbClr val="262626"/>
              </a:buClr>
            </a:pPr>
            <a:r>
              <a:rPr lang="en-US" sz="2400" dirty="0" err="1"/>
              <a:t>Koristi</a:t>
            </a:r>
            <a:r>
              <a:rPr lang="en-US" sz="2400" dirty="0"/>
              <a:t> </a:t>
            </a:r>
            <a:r>
              <a:rPr lang="en-US" sz="2400" dirty="0" err="1"/>
              <a:t>asimetriju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bi </a:t>
            </a:r>
            <a:r>
              <a:rPr lang="en-US" sz="2400" dirty="0" err="1"/>
              <a:t>prikazao</a:t>
            </a:r>
            <a:r>
              <a:rPr lang="en-US" sz="2400" dirty="0"/>
              <a:t> </a:t>
            </a:r>
            <a:r>
              <a:rPr lang="en-US" sz="2400" dirty="0" err="1"/>
              <a:t>ljepotu</a:t>
            </a:r>
            <a:r>
              <a:rPr lang="en-US" sz="2400" dirty="0"/>
              <a:t> s </a:t>
            </a:r>
            <a:r>
              <a:rPr lang="en-US" sz="2400" dirty="0" err="1"/>
              <a:t>nedostacima</a:t>
            </a:r>
            <a:endParaRPr lang="en-US" sz="2400" dirty="0"/>
          </a:p>
          <a:p>
            <a:pPr>
              <a:buClr>
                <a:srgbClr val="26262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8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42E1A633-0BCA-46F3-9CD8-8E9A7FEFF6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3650" y="1225200"/>
            <a:ext cx="4428862" cy="4636041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BAB385C-6CC3-4BDA-B32B-4F03E0801E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24276" y="1229590"/>
            <a:ext cx="4424642" cy="4639234"/>
          </a:xfrm>
        </p:spPr>
      </p:pic>
    </p:spTree>
    <p:extLst>
      <p:ext uri="{BB962C8B-B14F-4D97-AF65-F5344CB8AC3E}">
        <p14:creationId xmlns:p14="http://schemas.microsoft.com/office/powerpoint/2010/main" val="258624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9CC7-A913-4336-86EC-E41FF7BE1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Danas </a:t>
            </a:r>
            <a:r>
              <a:rPr lang="en-US" sz="4800" dirty="0" err="1"/>
              <a:t>ćemo</a:t>
            </a:r>
            <a:r>
              <a:rPr lang="en-US" sz="4800" dirty="0"/>
              <a:t> </a:t>
            </a:r>
            <a:r>
              <a:rPr lang="en-US" sz="4800" dirty="0" err="1"/>
              <a:t>naslikati</a:t>
            </a:r>
            <a:r>
              <a:rPr lang="en-US" sz="4800" dirty="0"/>
              <a:t> </a:t>
            </a:r>
            <a:r>
              <a:rPr lang="en-US" sz="4800" dirty="0" err="1"/>
              <a:t>masku</a:t>
            </a:r>
            <a:r>
              <a:rPr lang="en-US" sz="4800" dirty="0"/>
              <a:t> po </a:t>
            </a:r>
            <a:r>
              <a:rPr lang="en-US" sz="4800" dirty="0" err="1"/>
              <a:t>uzoru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Kimmyja</a:t>
            </a:r>
            <a:r>
              <a:rPr lang="en-US" sz="4800" dirty="0"/>
              <a:t> Cantrella.</a:t>
            </a:r>
          </a:p>
        </p:txBody>
      </p:sp>
    </p:spTree>
    <p:extLst>
      <p:ext uri="{BB962C8B-B14F-4D97-AF65-F5344CB8AC3E}">
        <p14:creationId xmlns:p14="http://schemas.microsoft.com/office/powerpoint/2010/main" val="3454438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</Words>
  <Application>Microsoft Office PowerPoint</Application>
  <PresentationFormat>Široki zaslon</PresentationFormat>
  <Paragraphs>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Calibri Light</vt:lpstr>
      <vt:lpstr>Century Schoolbook</vt:lpstr>
      <vt:lpstr>Franklin Gothic Book</vt:lpstr>
      <vt:lpstr>Garamond</vt:lpstr>
      <vt:lpstr>SavonVTI</vt:lpstr>
      <vt:lpstr>Kimmy Cantrell </vt:lpstr>
      <vt:lpstr>Zanimljivosti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Kimm</dc:title>
  <dc:creator>Korisnik</dc:creator>
  <cp:lastModifiedBy>Korisnik</cp:lastModifiedBy>
  <cp:revision>69</cp:revision>
  <dcterms:created xsi:type="dcterms:W3CDTF">2021-06-22T17:40:53Z</dcterms:created>
  <dcterms:modified xsi:type="dcterms:W3CDTF">2021-06-22T17:57:40Z</dcterms:modified>
</cp:coreProperties>
</file>