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215847-975C-4C8D-9D08-36A97E33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FCF5B4-D60E-47AA-B6DD-25ED31C3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C4A5F8-EE6C-45FF-B5EF-1ADBDBE8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CD218C-D2F7-4256-875D-0B06BFB5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7367D1-8DE9-464F-93A6-752E0CDA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670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C9097A-D509-47AF-828F-6E2FA262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D62888-9DB6-4AAE-B5CF-4B881DA99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A176AC-BA5A-4038-9640-4EA65094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EF5691-11BA-4560-BBF3-520B809A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9A7AFC-ADA3-4B8A-A5BF-E57C57D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627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3B7E4F3-09CD-4298-9A8E-DE3C129E2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603E9AF-83DA-4079-A49B-072E02C9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7DD0B3-88EA-4833-9C0B-7E154861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D71BBF-E5A2-47DE-9FA7-83C276EA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25AF1A-40F0-4D57-B6D1-AC2F5ECC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484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B906E-DE11-42BF-B9BC-B8989627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B5163D-42CE-4646-B0CF-58EFEF99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AE0C32-A4AE-4454-BA3D-A71D6E05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1BE279-61E2-4061-A8A5-EA296DDC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FBA619-030F-4B9A-87D5-86F8075E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228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BD330-C526-42DF-8759-9138F4D1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31127-90DD-45B7-9741-7C843AD01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DF6143-D7FF-422F-A36A-B84AA579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4A4604-FCCD-408E-9007-4FF56299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7427F2-5A31-4CE4-99B1-2684AA6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208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CF8388-7803-4AC0-929B-0893132F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762739-0FBF-4F6E-8821-C7320319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21D7C1-D9FC-47AD-A5DE-FAD0BB308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084B4F-F659-474E-BB4F-E40A6A16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77B081-46F3-4F9D-80DE-41C7BA34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3725D0-6A5C-4DF0-9984-D3F219B6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939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22886-B65A-43F7-8CDC-2BCADD63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9877DD-CB99-4A73-883D-727EB3FB5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652586-B629-4EF5-953D-4B1640BC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DA7F1A2-736D-4D6D-A94C-EEBB7F570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43E5F3E-2F9D-4A27-8864-2EE0F9068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41C1BEF-9C5E-4342-AD97-EA2D4742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25AD791-E986-420D-ABF7-CA2D2C4C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82C84A1-7BED-4E63-A409-2957B1BF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800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B11BF-92B0-4EF1-9AAF-EEFC92F3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1C11FE7-1902-4798-9B6B-44C351EB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B2FBE5-F587-427A-B64A-311438D8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2FE320B-9BA9-4509-9205-9021CE56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433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FC0F20D-6949-45EF-86BF-059BB43E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C1B7D3A-A228-43EC-A18A-04E65A42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1F3573A-5288-4001-9797-97C9C1EF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972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AD1893-46BA-4331-AB6C-FB61CAFD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4452DC-459F-4DE0-9AD4-1F390137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74AA595-D96D-4B69-BF22-2FA97C83B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0C795D-934F-45EC-80C8-108E50F7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4BBE08-862C-47E5-9AD4-EC0153E1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A839D0-DAD7-4DC9-8529-94DA5C8C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22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716B1-DCC6-456A-829D-1839CA5C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1CA42C-D9CA-4114-A4AB-1E84C8822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018020-D895-4FA9-9B52-B73E4D77B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376413-C48B-4C47-AB7C-A1C4FEC8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859D17-5A30-41E2-8889-45D5FA19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7EFE20-156E-49B6-84EA-7A2E4A77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254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A786DEB-AB22-4A05-BA0C-6B753F18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3B9DFA-275F-4A75-98F9-A0AE46AE6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93DD46-CF44-4022-9FF9-90B274213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E57F-8234-45F9-99C5-EFC4EDD4DEBC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8EFB57-73A6-4B84-8EEA-3100E471C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0D79415-CA7A-4094-BCF6-124706B4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2DB9-BFA6-4AA7-9314-F8BAE183D3A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180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8CBB02D-8FEC-44FC-993F-AFBA1BE4DC5A}"/>
              </a:ext>
            </a:extLst>
          </p:cNvPr>
          <p:cNvSpPr txBox="1"/>
          <p:nvPr/>
        </p:nvSpPr>
        <p:spPr>
          <a:xfrm>
            <a:off x="-135082" y="3059668"/>
            <a:ext cx="12853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i="0" dirty="0">
                <a:solidFill>
                  <a:srgbClr val="000000"/>
                </a:solidFill>
                <a:effectLst/>
                <a:latin typeface="Linux Libertine"/>
              </a:rPr>
              <a:t>Kurt Schwitters</a:t>
            </a:r>
          </a:p>
        </p:txBody>
      </p:sp>
    </p:spTree>
    <p:extLst>
      <p:ext uri="{BB962C8B-B14F-4D97-AF65-F5344CB8AC3E}">
        <p14:creationId xmlns:p14="http://schemas.microsoft.com/office/powerpoint/2010/main" val="411919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B092A5-3433-45A5-A4DF-BFDFE883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10" y="526080"/>
            <a:ext cx="4978977" cy="51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E480306-96F9-4758-9783-59BC1778E638}"/>
              </a:ext>
            </a:extLst>
          </p:cNvPr>
          <p:cNvSpPr txBox="1"/>
          <p:nvPr/>
        </p:nvSpPr>
        <p:spPr>
          <a:xfrm>
            <a:off x="7233313" y="1501254"/>
            <a:ext cx="4681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Bio je njemački umjetnik. Najpoznatiji po svojim kolažima. </a:t>
            </a:r>
          </a:p>
        </p:txBody>
      </p:sp>
    </p:spTree>
    <p:extLst>
      <p:ext uri="{BB962C8B-B14F-4D97-AF65-F5344CB8AC3E}">
        <p14:creationId xmlns:p14="http://schemas.microsoft.com/office/powerpoint/2010/main" val="146167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rzbild 1A (The Psychiatrist) - Schwitters, Kurt. Museo Nacional  Thyssen-Bornemisza">
            <a:extLst>
              <a:ext uri="{FF2B5EF4-FFF2-40B4-BE49-F238E27FC236}">
                <a16:creationId xmlns:a16="http://schemas.microsoft.com/office/drawing/2014/main" id="{558AA540-239A-4CF4-B95B-041263F5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13" y="88491"/>
            <a:ext cx="5111228" cy="64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3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rt Schwitters, Merz Konstruktion, 1921, bois peint, papier, grille en  métal, 36,8 x 21,6 cm, Philadelphie, Mu… | Kurt schwitters, Assemblage art,  Found object art">
            <a:extLst>
              <a:ext uri="{FF2B5EF4-FFF2-40B4-BE49-F238E27FC236}">
                <a16:creationId xmlns:a16="http://schemas.microsoft.com/office/drawing/2014/main" id="{B42276F1-B774-4860-AB1E-78D56228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842963"/>
            <a:ext cx="34194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6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MERZ – Kurt Schwitters&amp;#39; combination of art and life – Retroavangarda">
            <a:extLst>
              <a:ext uri="{FF2B5EF4-FFF2-40B4-BE49-F238E27FC236}">
                <a16:creationId xmlns:a16="http://schemas.microsoft.com/office/drawing/2014/main" id="{AA172883-FD22-4549-BFF8-E5C5019F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095" y="457200"/>
            <a:ext cx="749981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rt Schwitters - lots in our price database - LotSearch">
            <a:extLst>
              <a:ext uri="{FF2B5EF4-FFF2-40B4-BE49-F238E27FC236}">
                <a16:creationId xmlns:a16="http://schemas.microsoft.com/office/drawing/2014/main" id="{1207224C-E69C-4EFA-8C3E-73A54A8B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0"/>
            <a:ext cx="5584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5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11D3E7B-8AC4-4102-8F2E-F6BC197F6DBA}"/>
              </a:ext>
            </a:extLst>
          </p:cNvPr>
          <p:cNvSpPr txBox="1"/>
          <p:nvPr/>
        </p:nvSpPr>
        <p:spPr>
          <a:xfrm>
            <a:off x="1347019" y="816077"/>
            <a:ext cx="8622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ASAMBLAŽ ,tehnika oblikovanja trodimenzionalnih umjetničkih tvorbi kojom se spajaju različiti predmeti svakodnevne uporabe ili njihovi dijelovi.</a:t>
            </a:r>
          </a:p>
          <a:p>
            <a:pPr algn="ctr"/>
            <a:r>
              <a:rPr lang="hr-HR" sz="2400" dirty="0">
                <a:solidFill>
                  <a:srgbClr val="212529"/>
                </a:solidFill>
                <a:latin typeface="Times New Roman" panose="02020603050405020304" pitchFamily="18" charset="0"/>
              </a:rPr>
              <a:t>Reljef</a:t>
            </a:r>
          </a:p>
          <a:p>
            <a:pPr algn="ctr"/>
            <a:r>
              <a:rPr lang="hr-HR" sz="2400" dirty="0">
                <a:solidFill>
                  <a:srgbClr val="212529"/>
                </a:solidFill>
                <a:latin typeface="Times New Roman" panose="02020603050405020304" pitchFamily="18" charset="0"/>
              </a:rPr>
              <a:t>Slikarske teksture</a:t>
            </a:r>
          </a:p>
          <a:p>
            <a:pPr algn="ctr"/>
            <a:r>
              <a:rPr lang="hr-HR" sz="2400" dirty="0">
                <a:solidFill>
                  <a:srgbClr val="212529"/>
                </a:solidFill>
                <a:latin typeface="Times New Roman" panose="02020603050405020304" pitchFamily="18" charset="0"/>
              </a:rPr>
              <a:t>Kiparske teksture</a:t>
            </a:r>
          </a:p>
          <a:p>
            <a:pPr algn="ctr"/>
            <a:r>
              <a:rPr lang="hr-HR" sz="2400" dirty="0">
                <a:solidFill>
                  <a:srgbClr val="212529"/>
                </a:solidFill>
                <a:latin typeface="Times New Roman" panose="02020603050405020304" pitchFamily="18" charset="0"/>
              </a:rPr>
              <a:t>Recikliranje</a:t>
            </a:r>
          </a:p>
          <a:p>
            <a:pPr algn="ctr"/>
            <a:r>
              <a:rPr lang="hr-HR" sz="2400" dirty="0">
                <a:solidFill>
                  <a:srgbClr val="212529"/>
                </a:solidFill>
                <a:latin typeface="Times New Roman" panose="02020603050405020304" pitchFamily="18" charset="0"/>
              </a:rPr>
              <a:t>Učenici se koriste kombiniranom tehnikom, upotrebljavaju reciklažne materijale i boju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32334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</Words>
  <Application>Microsoft Office PowerPoint</Application>
  <PresentationFormat>Široki zaslon</PresentationFormat>
  <Paragraphs>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Linux Libertine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</cp:revision>
  <dcterms:created xsi:type="dcterms:W3CDTF">2021-07-28T10:31:28Z</dcterms:created>
  <dcterms:modified xsi:type="dcterms:W3CDTF">2021-07-28T10:42:00Z</dcterms:modified>
</cp:coreProperties>
</file>