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33CC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1322BF-2B40-4699-9AEC-960D44C81B09}" v="1" dt="2021-07-28T10:28:31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AD7571-CDFF-473F-98EE-AD9111E8F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EB1DC17-0CEC-441A-8911-B22D55B11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D3548D0-5026-4092-ABFC-B1EF3C0A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CBDD-8814-40BC-8D7C-1E5F8E5A2F23}" type="datetimeFigureOut">
              <a:rPr lang="hr-HR" smtClean="0"/>
              <a:t>28.7.2021.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0335043-21AB-4C79-AC0E-224182207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F8EACEC-6A7E-443C-A316-AF5B73200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9F88-2669-489F-B769-95F3EA526E4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606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6DC067-3F5A-4736-841B-3A3C5107F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D43457C-50B3-4A29-AC25-9D00F025A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11BDA7B-7EF5-4809-8035-BFEA70580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CBDD-8814-40BC-8D7C-1E5F8E5A2F23}" type="datetimeFigureOut">
              <a:rPr lang="hr-HR" smtClean="0"/>
              <a:t>28.7.2021.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A3F2E9D-960F-4434-B435-A4382B45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BE8B1D6-472E-4D30-A97D-0857B48F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9F88-2669-489F-B769-95F3EA526E4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1830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B9386B3-976E-440D-A7AB-0CF895763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1BD2FF9-5577-437F-94CB-B8CF5679C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DDDA6A-B2E4-4A9B-AD61-2283B0CD2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CBDD-8814-40BC-8D7C-1E5F8E5A2F23}" type="datetimeFigureOut">
              <a:rPr lang="hr-HR" smtClean="0"/>
              <a:t>28.7.2021.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C41FE7A-7FE7-4200-ABBA-E8D70093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CEA841F-2DFC-44AB-9AF8-EDF0E95E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9F88-2669-489F-B769-95F3EA526E4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772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E93D2A-17A9-45D1-A2A1-860145FD9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914318-02CD-4A1F-B26F-5B07129BD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AE907E8-B8F7-464E-A4D2-A75BA7B42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CBDD-8814-40BC-8D7C-1E5F8E5A2F23}" type="datetimeFigureOut">
              <a:rPr lang="hr-HR" smtClean="0"/>
              <a:t>28.7.2021.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6F0901-E005-485C-84EA-B322756E8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42B4476-2FDC-470F-96A4-94E042DD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9F88-2669-489F-B769-95F3EA526E4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196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9DA837-0CB0-4168-A64C-A3A12A766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D343FB7-4A00-4AD9-BDE3-37C75510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7CEDF68-7D80-4F4F-9F03-55E82577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CBDD-8814-40BC-8D7C-1E5F8E5A2F23}" type="datetimeFigureOut">
              <a:rPr lang="hr-HR" smtClean="0"/>
              <a:t>28.7.2021.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A15DCE7-C756-4E5D-90D6-A832D738E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62A013D-21D7-4207-A4E0-5228C58F1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9F88-2669-489F-B769-95F3EA526E4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085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5CC3A2-AC6E-42BB-B9D4-01D4E49D8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891D7F-9B91-4C72-B4D0-010C2C044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3677855-F131-4417-8888-12A4EE212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2700327-77F7-4006-96F6-99403300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CBDD-8814-40BC-8D7C-1E5F8E5A2F23}" type="datetimeFigureOut">
              <a:rPr lang="hr-HR" smtClean="0"/>
              <a:t>28.7.2021.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C5FED21-898F-42DE-994A-1E20C605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54CC5A2-6593-4B76-B52C-D3EE78A7D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9F88-2669-489F-B769-95F3EA526E4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201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F338B4-10BD-4DC8-AD6D-840F54A54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8618CFB-35E0-4C36-9182-7431D4048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914AFF5-3CE8-43DE-B314-0C2CB4B37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D6B654F-AD9C-49B4-A76E-26C023D0F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B0C7D1B-9FB0-4EB6-9862-00665BE0FE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01F480D-1AF6-40B9-A22E-5185E0F65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CBDD-8814-40BC-8D7C-1E5F8E5A2F23}" type="datetimeFigureOut">
              <a:rPr lang="hr-HR" smtClean="0"/>
              <a:t>28.7.2021.</a:t>
            </a:fld>
            <a:endParaRPr lang="hr-HR" dirty="0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9BA5E8C-1E5F-4DAB-A037-F1D3A60AA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FB8E1A8-BD84-4399-8B06-E8A58640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9F88-2669-489F-B769-95F3EA526E4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23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DF6056-2BCF-4E4D-A328-61BC85D3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8B97C7B-ABE1-4091-8367-C559F4002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CBDD-8814-40BC-8D7C-1E5F8E5A2F23}" type="datetimeFigureOut">
              <a:rPr lang="hr-HR" smtClean="0"/>
              <a:t>28.7.2021.</a:t>
            </a:fld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497A66E-BECA-48D2-9790-3CAB9E82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6144D74-F326-4ACC-8A4B-9853C499F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9F88-2669-489F-B769-95F3EA526E4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7980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7F7CD17-173D-4EAC-8571-41BDDA15E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CBDD-8814-40BC-8D7C-1E5F8E5A2F23}" type="datetimeFigureOut">
              <a:rPr lang="hr-HR" smtClean="0"/>
              <a:t>28.7.2021.</a:t>
            </a:fld>
            <a:endParaRPr lang="hr-HR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6FA7CC-D486-442A-A856-0718D78A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2D636FD-E0C8-4431-9BEC-32CAAD44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9F88-2669-489F-B769-95F3EA526E4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755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8CD15B-EA27-4B0C-91B8-C8AB5CB3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10FA13-B3EF-4B02-B5B7-A8E9C70F6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CACE00B-789B-493E-BCE5-32459CACB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8877A02-FB2D-4A5D-AB39-88AAB1A5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CBDD-8814-40BC-8D7C-1E5F8E5A2F23}" type="datetimeFigureOut">
              <a:rPr lang="hr-HR" smtClean="0"/>
              <a:t>28.7.2021.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01A7BC3-1E51-482F-9265-DD134D08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1783E62-62F5-40C3-8D8F-9785C6BC1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9F88-2669-489F-B769-95F3EA526E4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514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20125A-2FD4-4191-BCF1-FE1BF92A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B5D16F5-9F1F-47B6-ACB8-619A79A563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20BF94B-08D3-4CC8-B553-FA035D0F0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9B1E5F7-09E6-456C-8C50-2A0CD2DA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CBDD-8814-40BC-8D7C-1E5F8E5A2F23}" type="datetimeFigureOut">
              <a:rPr lang="hr-HR" smtClean="0"/>
              <a:t>28.7.2021.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2BB0CAE-BD9F-4EFF-864B-440B4C0B9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9168326-766B-40E3-829D-380E910CA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9F88-2669-489F-B769-95F3EA526E4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947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C45DCF7-E6C9-4E5D-B25F-106AD0EF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01A1812-FB26-4B91-BF50-3196F1AF6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EEF076D-4E90-4E24-BDCF-64EB59DA8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9CBDD-8814-40BC-8D7C-1E5F8E5A2F23}" type="datetimeFigureOut">
              <a:rPr lang="hr-HR" smtClean="0"/>
              <a:t>28.7.2021.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B0B43D8-2AAC-458B-8163-81C4BD330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7D1F029-3BC5-4884-B254-91E4BF56B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19F88-2669-489F-B769-95F3EA526E4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544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583CA256-0FEF-4A94-BAC4-A9C99AE7E8B3}"/>
              </a:ext>
            </a:extLst>
          </p:cNvPr>
          <p:cNvSpPr txBox="1"/>
          <p:nvPr/>
        </p:nvSpPr>
        <p:spPr>
          <a:xfrm>
            <a:off x="2512381" y="417250"/>
            <a:ext cx="663161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sz="6600" b="1" i="0" dirty="0">
                <a:solidFill>
                  <a:srgbClr val="FF00FF"/>
                </a:solidFill>
                <a:effectLst/>
                <a:latin typeface="Chiller" panose="04020404031007020602" pitchFamily="82" charset="0"/>
              </a:rPr>
              <a:t>Jean-Michel Basquiat</a:t>
            </a:r>
          </a:p>
        </p:txBody>
      </p:sp>
      <p:pic>
        <p:nvPicPr>
          <p:cNvPr id="1026" name="Picture 2" descr="Jean-Michel Basquiat for Sale: Buy Artworks Inspired by Jean-Michel Basquiat  - Singulart">
            <a:extLst>
              <a:ext uri="{FF2B5EF4-FFF2-40B4-BE49-F238E27FC236}">
                <a16:creationId xmlns:a16="http://schemas.microsoft.com/office/drawing/2014/main" id="{B014583E-E780-48D2-B8B2-09EE4E107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306" y="1736323"/>
            <a:ext cx="4606771" cy="460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255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ntitled, 1981 (Basquiat Skull)' Giclee Print - Jean-Michel Basquiat |  Art.com">
            <a:extLst>
              <a:ext uri="{FF2B5EF4-FFF2-40B4-BE49-F238E27FC236}">
                <a16:creationId xmlns:a16="http://schemas.microsoft.com/office/drawing/2014/main" id="{B9987BA5-598C-4434-A661-7F6516752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22" y="537838"/>
            <a:ext cx="6052074" cy="605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65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ndefined">
            <a:extLst>
              <a:ext uri="{FF2B5EF4-FFF2-40B4-BE49-F238E27FC236}">
                <a16:creationId xmlns:a16="http://schemas.microsoft.com/office/drawing/2014/main" id="{FA490D60-A685-4900-9014-EADF674B3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0"/>
            <a:ext cx="10779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958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defined">
            <a:extLst>
              <a:ext uri="{FF2B5EF4-FFF2-40B4-BE49-F238E27FC236}">
                <a16:creationId xmlns:a16="http://schemas.microsoft.com/office/drawing/2014/main" id="{664F1A4F-9BCB-400A-B6CC-32BC162F1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0"/>
            <a:ext cx="6867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832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ndefined">
            <a:extLst>
              <a:ext uri="{FF2B5EF4-FFF2-40B4-BE49-F238E27FC236}">
                <a16:creationId xmlns:a16="http://schemas.microsoft.com/office/drawing/2014/main" id="{1655D9A3-2F64-4847-9F63-8D412D36D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0"/>
            <a:ext cx="4289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243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ndefined">
            <a:extLst>
              <a:ext uri="{FF2B5EF4-FFF2-40B4-BE49-F238E27FC236}">
                <a16:creationId xmlns:a16="http://schemas.microsoft.com/office/drawing/2014/main" id="{B68F2AD9-5B39-4722-B2E5-1AC85318F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0"/>
            <a:ext cx="1022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333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ndefined">
            <a:extLst>
              <a:ext uri="{FF2B5EF4-FFF2-40B4-BE49-F238E27FC236}">
                <a16:creationId xmlns:a16="http://schemas.microsoft.com/office/drawing/2014/main" id="{619673FE-01CE-4302-B265-DF696B229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0"/>
            <a:ext cx="795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63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otary, 1983 - Jean-Michel Basquiat - WikiArt.org">
            <a:extLst>
              <a:ext uri="{FF2B5EF4-FFF2-40B4-BE49-F238E27FC236}">
                <a16:creationId xmlns:a16="http://schemas.microsoft.com/office/drawing/2014/main" id="{72F7370D-62AE-48B3-BC09-CED35A5CA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33" y="1000958"/>
            <a:ext cx="9978254" cy="48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33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1931F0BA-14DD-4C67-ACD7-0178186241DD}"/>
              </a:ext>
            </a:extLst>
          </p:cNvPr>
          <p:cNvSpPr txBox="1"/>
          <p:nvPr/>
        </p:nvSpPr>
        <p:spPr>
          <a:xfrm>
            <a:off x="2171700" y="1571625"/>
            <a:ext cx="6915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/>
              <a:t>Slikarske teksture i fakture</a:t>
            </a:r>
          </a:p>
          <a:p>
            <a:pPr algn="ctr"/>
            <a:r>
              <a:rPr lang="hr-HR" sz="3600" dirty="0"/>
              <a:t>Slikarski rukopis</a:t>
            </a:r>
          </a:p>
          <a:p>
            <a:pPr algn="ctr"/>
            <a:r>
              <a:rPr lang="hr-HR" sz="3600" dirty="0"/>
              <a:t>Karakter površine slikarskog djela</a:t>
            </a:r>
          </a:p>
          <a:p>
            <a:pPr algn="ctr"/>
            <a:r>
              <a:rPr lang="hr-HR" sz="3600" dirty="0"/>
              <a:t>Učenici se izražavaju kombiniranom tehnikom</a:t>
            </a:r>
          </a:p>
        </p:txBody>
      </p:sp>
    </p:spTree>
    <p:extLst>
      <p:ext uri="{BB962C8B-B14F-4D97-AF65-F5344CB8AC3E}">
        <p14:creationId xmlns:p14="http://schemas.microsoft.com/office/powerpoint/2010/main" val="91718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AF60EECD-CE3B-4F49-89A3-EB75989B21B7}"/>
              </a:ext>
            </a:extLst>
          </p:cNvPr>
          <p:cNvSpPr txBox="1"/>
          <p:nvPr/>
        </p:nvSpPr>
        <p:spPr>
          <a:xfrm>
            <a:off x="2095130" y="1047565"/>
            <a:ext cx="635641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92D050"/>
                </a:solidFill>
                <a:latin typeface="Comic Sans MS" panose="030F0702030302020204" pitchFamily="66" charset="0"/>
              </a:rPr>
              <a:t>-slavu stekao mlad kao pjesnik i glazbenik</a:t>
            </a:r>
          </a:p>
          <a:p>
            <a:endParaRPr lang="hr-HR" sz="3200" dirty="0">
              <a:latin typeface="Comic Sans MS" panose="030F0702030302020204" pitchFamily="66" charset="0"/>
            </a:endParaRPr>
          </a:p>
          <a:p>
            <a:r>
              <a:rPr lang="hr-HR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-već s dvadeset godina počinje raditi grafite po zgradama i prodavati slike </a:t>
            </a:r>
          </a:p>
          <a:p>
            <a:endParaRPr lang="hr-HR" sz="3200" dirty="0">
              <a:latin typeface="Comic Sans MS" panose="030F0702030302020204" pitchFamily="66" charset="0"/>
            </a:endParaRPr>
          </a:p>
          <a:p>
            <a:r>
              <a:rPr lang="hr-H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-ubrzo postaje jedan od najuspješnijih umjetnika svoje generacije</a:t>
            </a:r>
          </a:p>
          <a:p>
            <a:endParaRPr lang="hr-HR" sz="3200" dirty="0">
              <a:latin typeface="Comic Sans MS" panose="030F0702030302020204" pitchFamily="66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638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663EBDE4-7827-429C-8810-193F50CBC566}"/>
              </a:ext>
            </a:extLst>
          </p:cNvPr>
          <p:cNvSpPr txBox="1"/>
          <p:nvPr/>
        </p:nvSpPr>
        <p:spPr>
          <a:xfrm>
            <a:off x="843379" y="506027"/>
            <a:ext cx="79632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33CC33"/>
                </a:solidFill>
                <a:latin typeface="Comic Sans MS" panose="030F0702030302020204" pitchFamily="66" charset="0"/>
              </a:rPr>
              <a:t>Zanimao se za afričku glazbu, jezik i umjetnost što je vidljivo u njegovim radovima . </a:t>
            </a:r>
          </a:p>
        </p:txBody>
      </p:sp>
      <p:pic>
        <p:nvPicPr>
          <p:cNvPr id="2050" name="Picture 2" descr="afrička umjetnost | Proleksis enciklopedija">
            <a:extLst>
              <a:ext uri="{FF2B5EF4-FFF2-40B4-BE49-F238E27FC236}">
                <a16:creationId xmlns:a16="http://schemas.microsoft.com/office/drawing/2014/main" id="{1FC9E186-2CA9-43C1-AED3-804AD1475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513" y="1891022"/>
            <a:ext cx="3252879" cy="482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13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E7F2CA34-49C8-4BBD-82F2-2424CF203C0D}"/>
              </a:ext>
            </a:extLst>
          </p:cNvPr>
          <p:cNvSpPr txBox="1"/>
          <p:nvPr/>
        </p:nvSpPr>
        <p:spPr>
          <a:xfrm>
            <a:off x="1242874" y="1074198"/>
            <a:ext cx="789890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Jean Michel</a:t>
            </a:r>
            <a:r>
              <a:rPr lang="hr-HR" sz="36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 bio ključna figura umjetnosti 1980-ih, ali njegova umjetnička ostvarenja su značajna i za umjetnost dvadesetog stoljeća i u cjelini. Inspiriran svojom baštinom pridonio je uzdizanju afro stila.</a:t>
            </a:r>
            <a:endParaRPr lang="hr-HR" sz="36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91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AB4D7281-077E-4605-AAB9-02D31D91270D}"/>
              </a:ext>
            </a:extLst>
          </p:cNvPr>
          <p:cNvSpPr txBox="1"/>
          <p:nvPr/>
        </p:nvSpPr>
        <p:spPr>
          <a:xfrm>
            <a:off x="115410" y="275208"/>
            <a:ext cx="88932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4800" b="1" i="1" dirty="0">
                <a:solidFill>
                  <a:schemeClr val="bg2">
                    <a:lumMod val="50000"/>
                  </a:schemeClr>
                </a:solidFill>
                <a:latin typeface="Chiller" panose="04020404031007020602" pitchFamily="82" charset="0"/>
              </a:rPr>
              <a:t>U</a:t>
            </a:r>
            <a:r>
              <a:rPr lang="hr-HR" sz="4800" b="1" i="1" dirty="0">
                <a:solidFill>
                  <a:schemeClr val="bg2">
                    <a:lumMod val="50000"/>
                  </a:schemeClr>
                </a:solidFill>
                <a:effectLst/>
                <a:latin typeface="Chiller" panose="04020404031007020602" pitchFamily="82" charset="0"/>
              </a:rPr>
              <a:t>mro je od predoziranja drogom sa samo dvadeset i sedam godina.</a:t>
            </a:r>
            <a:endParaRPr lang="hr-HR" sz="4800" b="1" i="1" dirty="0">
              <a:solidFill>
                <a:schemeClr val="bg2">
                  <a:lumMod val="50000"/>
                </a:schemeClr>
              </a:solidFill>
              <a:latin typeface="Chiller" panose="04020404031007020602" pitchFamily="82" charset="0"/>
            </a:endParaRPr>
          </a:p>
        </p:txBody>
      </p:sp>
      <p:pic>
        <p:nvPicPr>
          <p:cNvPr id="3074" name="Picture 2" descr="Review of Richard Corman's Basquiat “A Portrait” – Repeating Islands">
            <a:extLst>
              <a:ext uri="{FF2B5EF4-FFF2-40B4-BE49-F238E27FC236}">
                <a16:creationId xmlns:a16="http://schemas.microsoft.com/office/drawing/2014/main" id="{803CAA56-8945-41F9-B028-B786CED8D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183" y="1748900"/>
            <a:ext cx="4079865" cy="502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19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titled (Boxer)' Giclee Print - Jean-Michel Basquiat | Art.com">
            <a:extLst>
              <a:ext uri="{FF2B5EF4-FFF2-40B4-BE49-F238E27FC236}">
                <a16:creationId xmlns:a16="http://schemas.microsoft.com/office/drawing/2014/main" id="{FFBBB2C3-D560-4186-B305-7047A6D6C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598" y="344715"/>
            <a:ext cx="7875842" cy="591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56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24F196A2-69FE-4A53-8BCE-D41585818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0"/>
            <a:ext cx="5049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9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B92F3A9B-5E6A-4672-9BEF-B481EC7FA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0"/>
            <a:ext cx="6192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68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ndefined">
            <a:extLst>
              <a:ext uri="{FF2B5EF4-FFF2-40B4-BE49-F238E27FC236}">
                <a16:creationId xmlns:a16="http://schemas.microsoft.com/office/drawing/2014/main" id="{F9F705C8-B2A9-4A72-8A6E-428FE3F07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0"/>
            <a:ext cx="6827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0547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107</Words>
  <Application>Microsoft Office PowerPoint</Application>
  <PresentationFormat>Široki zaslon</PresentationFormat>
  <Paragraphs>13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Chiller</vt:lpstr>
      <vt:lpstr>Comic Sans MS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1</cp:revision>
  <dcterms:created xsi:type="dcterms:W3CDTF">2020-09-16T06:45:25Z</dcterms:created>
  <dcterms:modified xsi:type="dcterms:W3CDTF">2021-07-28T10:30:49Z</dcterms:modified>
</cp:coreProperties>
</file>