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58" r:id="rId7"/>
    <p:sldId id="263" r:id="rId8"/>
    <p:sldId id="257" r:id="rId9"/>
    <p:sldId id="265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B1D51-D49F-42CF-98F8-9D0D33085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F9DE8D-03A8-4118-A258-FA99522BB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50E62E-479D-41A5-908D-E8C4511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5A44B-3626-4A78-B129-CB9095B6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A9F6B3-D10E-46DB-8BBA-60D0CA54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8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34F530-1C3F-48CE-8BD4-C950AFA5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B88EB1E-0B8F-4796-8F31-D6C7265E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FC180F-2365-4F72-B4B9-9FF13DCC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0EC82B-4014-4318-85D2-0B9BD4CC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01B928-E2A6-4AF3-8ECF-F00E0C62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8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2FB6943-B680-4481-9FFE-3D07C3C59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252C0DB-17F3-4406-9DED-08457DD70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0CC8C5-C058-4A39-85D3-9FF975C3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672546-29CA-4502-AAE7-F6ACC331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965923-3A23-419E-AB6A-14E127B9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1D8DC0-FA29-479A-963F-00BAE8DA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1834F-B601-4728-A874-E657BCA0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12D89B-F418-47D7-9A7D-89737A3E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59B865-FE40-415C-8D29-CAB63CFA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10A8BC-2715-4643-A04F-50A4ECC6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1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B8308-F58B-4E94-AFB4-53D0F525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347678-8B2B-4822-B31B-6B177A066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AA03C1-39EA-4A64-9BF7-E6F858B2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6940AC-CDC5-4681-9EDA-D3A10FA5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ED1F6E-9D60-43FB-A980-4A7B3CAF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87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ADEEA-9439-4D80-980F-EC877A5F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D7A2CA-F486-41C3-8046-0C2BBB11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27118A-911B-48F8-A36B-DB5A4529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1FCD2D5-A283-4799-A15F-FCE127E8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F37F59-D5BD-4AD8-A705-013E31C8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A0D954-02D0-4742-BA77-A1054D0A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8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B2AEB-325E-446F-A436-B3B7C4F1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5A6CC12-F1C9-4694-A9DD-75794B190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3D88D1-2CA0-4810-A20A-0D403E15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2A96136-DC9F-4F97-8058-675BA1164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C27691-5CD9-4766-A13C-D3B1C9597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F6F400F-5D78-4750-99AE-4408786A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E8F6D41-E979-4EDA-90DA-A19B3560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D8C9710-E5E9-46B3-BEF9-59981774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18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371B3-8B6A-4F3C-A2C5-4B35C7F9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94B7EE-30E2-4349-9F77-FE9A6D46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5025CA-E5A4-49F6-81DB-723D4D28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80387C-7EA2-4E5E-8304-FB30F1B3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72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AD7685-C73A-4769-AA23-84D8820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9CDC530-58C0-4F5D-A94D-CEFDA045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55C1B5-DF40-47F7-939B-80E0820F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05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DF0D2-1FFE-460B-9B7C-B14F3117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FE0F2B-7A98-4A99-B53C-50E25F9C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BB5EA5-E122-4825-AC4A-B386B732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67847B7-47AB-4B1D-A8D1-A2790FD9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53398D-BC7C-4D7E-8CB7-CFE7DBA4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D839CB-9FDD-4A61-9F8E-59F4C4B4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22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65477-F4AA-48DF-B5DF-CFB99CD4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A62B6E9-B6BA-4DE3-90CC-F0E33A6CE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8F6879-B769-4647-A701-7F18FF5C8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94EF75-8AD6-4C77-B6D8-1A08165C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9BF3B10-2507-4777-B9E9-3E68F263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25665E-F5C0-49DC-B517-1D464D05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90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57D20F-DFD3-4CC5-8722-1DEEC6FC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3B6F7A-87BE-40C6-9068-2B182AEA8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273128-A4CC-41C3-813C-4F1F92BC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5275-56F2-4C1C-9E31-C5C50B27FC88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A3209E-6893-4C68-9344-5A946829D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3337BD-8E07-471B-9E62-88A5170E4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3170-F55A-4223-94DA-D361D5DF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03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pinterest.com/pin/542050505157515443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rawling website using Laravel Dusk Spider. | by Tushar Gugnani | Medium">
            <a:extLst>
              <a:ext uri="{FF2B5EF4-FFF2-40B4-BE49-F238E27FC236}">
                <a16:creationId xmlns:a16="http://schemas.microsoft.com/office/drawing/2014/main" id="{24788FC1-34FD-4C1A-832A-683977CCE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" b="7369"/>
          <a:stretch/>
        </p:blipFill>
        <p:spPr bwMode="auto">
          <a:xfrm>
            <a:off x="54334" y="-5565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962FF0-6384-4570-A2AB-1A1BDB0E2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414798"/>
            <a:ext cx="10058400" cy="860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r-H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Paukova mreža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B68B00-CF19-4140-817A-0FF54C367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952772"/>
            <a:ext cx="10058400" cy="2559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LIKOVNA KULTURA – 2. razred</a:t>
            </a:r>
          </a:p>
          <a:p>
            <a:r>
              <a:rPr lang="hr-HR" sz="3200" dirty="0">
                <a:solidFill>
                  <a:srgbClr val="FFFFFF"/>
                </a:solidFill>
              </a:rPr>
              <a:t>Crte po toku i karakteru, osnovne boje</a:t>
            </a:r>
          </a:p>
          <a:p>
            <a:r>
              <a:rPr lang="hr-HR" sz="3200" dirty="0">
                <a:solidFill>
                  <a:srgbClr val="FFFFFF"/>
                </a:solidFill>
              </a:rPr>
              <a:t>Flomaster</a:t>
            </a:r>
          </a:p>
          <a:p>
            <a:r>
              <a:rPr lang="hr-HR" sz="3200" dirty="0">
                <a:solidFill>
                  <a:srgbClr val="FFFFFF"/>
                </a:solidFill>
              </a:rPr>
              <a:t>Crtanje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28306A-E925-46F8-B94C-49EB5CDD93D6}"/>
              </a:ext>
            </a:extLst>
          </p:cNvPr>
          <p:cNvSpPr txBox="1"/>
          <p:nvPr/>
        </p:nvSpPr>
        <p:spPr>
          <a:xfrm>
            <a:off x="8800310" y="6096700"/>
            <a:ext cx="35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Pripremila: Vesna Stipić</a:t>
            </a:r>
          </a:p>
        </p:txBody>
      </p:sp>
    </p:spTree>
    <p:extLst>
      <p:ext uri="{BB962C8B-B14F-4D97-AF65-F5344CB8AC3E}">
        <p14:creationId xmlns:p14="http://schemas.microsoft.com/office/powerpoint/2010/main" val="169962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Juf Jaydee: Spin in het web - In de stijl van Mondriaan">
            <a:extLst>
              <a:ext uri="{FF2B5EF4-FFF2-40B4-BE49-F238E27FC236}">
                <a16:creationId xmlns:a16="http://schemas.microsoft.com/office/drawing/2014/main" id="{18C645B9-B63A-4B4A-A555-6BDD828E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r="24248"/>
          <a:stretch/>
        </p:blipFill>
        <p:spPr bwMode="auto">
          <a:xfrm>
            <a:off x="3520256" y="678426"/>
            <a:ext cx="4889916" cy="55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8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te li znali..: Nit paukove mreže najčvršća tvar na svijetu?">
            <a:extLst>
              <a:ext uri="{FF2B5EF4-FFF2-40B4-BE49-F238E27FC236}">
                <a16:creationId xmlns:a16="http://schemas.microsoft.com/office/drawing/2014/main" id="{AD1A6491-22B7-41D9-BA3D-64EDC766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5" y="1524922"/>
            <a:ext cx="5986026" cy="39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ko pauci pletu mrežu?">
            <a:extLst>
              <a:ext uri="{FF2B5EF4-FFF2-40B4-BE49-F238E27FC236}">
                <a16:creationId xmlns:a16="http://schemas.microsoft.com/office/drawing/2014/main" id="{86DBA67F-C2F2-4F3B-9F6A-19A3BC5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922"/>
            <a:ext cx="5383032" cy="40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ADBC446-35FB-4282-BB7B-58E7CEDD4FD7}"/>
              </a:ext>
            </a:extLst>
          </p:cNvPr>
          <p:cNvSpPr txBox="1"/>
          <p:nvPr/>
        </p:nvSpPr>
        <p:spPr>
          <a:xfrm>
            <a:off x="1354029" y="465668"/>
            <a:ext cx="91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Promotri fotografije. Što prikazuju?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CAC05C1-B314-41AE-B684-1BC0810486DF}"/>
              </a:ext>
            </a:extLst>
          </p:cNvPr>
          <p:cNvSpPr txBox="1"/>
          <p:nvPr/>
        </p:nvSpPr>
        <p:spPr>
          <a:xfrm>
            <a:off x="3955410" y="5701909"/>
            <a:ext cx="3946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PAUKOVA MREŽA</a:t>
            </a:r>
          </a:p>
        </p:txBody>
      </p:sp>
    </p:spTree>
    <p:extLst>
      <p:ext uri="{BB962C8B-B14F-4D97-AF65-F5344CB8AC3E}">
        <p14:creationId xmlns:p14="http://schemas.microsoft.com/office/powerpoint/2010/main" val="39321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are spider webs made of? And how? | Natural History Museum">
            <a:extLst>
              <a:ext uri="{FF2B5EF4-FFF2-40B4-BE49-F238E27FC236}">
                <a16:creationId xmlns:a16="http://schemas.microsoft.com/office/drawing/2014/main" id="{88648A7A-DB30-44E7-BE91-88BB081F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3" y="296136"/>
            <a:ext cx="11209225" cy="6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B81ABAA-B1B8-4395-ABFF-B50CC866BC8C}"/>
              </a:ext>
            </a:extLst>
          </p:cNvPr>
          <p:cNvSpPr txBox="1"/>
          <p:nvPr/>
        </p:nvSpPr>
        <p:spPr>
          <a:xfrm>
            <a:off x="733510" y="296254"/>
            <a:ext cx="3444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Jeste li znali?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22C69E3-077E-48BE-BA3F-DFE24FF9F1DF}"/>
              </a:ext>
            </a:extLst>
          </p:cNvPr>
          <p:cNvSpPr txBox="1"/>
          <p:nvPr/>
        </p:nvSpPr>
        <p:spPr>
          <a:xfrm>
            <a:off x="987952" y="1277887"/>
            <a:ext cx="3444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Proces stvaranja  počinje u trbuhu pauka u kojem se nalazi žlijezda koja izlučuje tekućinu koja se pri izlasku iz pauka u 'kontaktu' sa zrakom pretvara u 'svilene niti'. 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778EE4D-6760-4C6F-AD18-3DA06FFD5CAA}"/>
              </a:ext>
            </a:extLst>
          </p:cNvPr>
          <p:cNvSpPr txBox="1"/>
          <p:nvPr/>
        </p:nvSpPr>
        <p:spPr>
          <a:xfrm>
            <a:off x="7649154" y="2913555"/>
            <a:ext cx="3998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Postoji tisuće vrsta pauka. Razlikuju se po veličini, boji i obliku.</a:t>
            </a:r>
            <a:b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</a:br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Rašireni su po cijeloj Zemlji. Ljudi ih često nazivaju kukcima, ali oni su paučnjaci.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046769F-4D90-45AE-97D3-FC72E7953957}"/>
              </a:ext>
            </a:extLst>
          </p:cNvPr>
          <p:cNvSpPr/>
          <p:nvPr/>
        </p:nvSpPr>
        <p:spPr>
          <a:xfrm>
            <a:off x="4378521" y="475335"/>
            <a:ext cx="743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Paukova mreža smatra se jednim od najsavršenijih životinjskih "proizvoda".</a:t>
            </a:r>
          </a:p>
        </p:txBody>
      </p:sp>
    </p:spTree>
    <p:extLst>
      <p:ext uri="{BB962C8B-B14F-4D97-AF65-F5344CB8AC3E}">
        <p14:creationId xmlns:p14="http://schemas.microsoft.com/office/powerpoint/2010/main" val="299159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x Surprising Facts About Spiderwebs | JSTOR Daily">
            <a:extLst>
              <a:ext uri="{FF2B5EF4-FFF2-40B4-BE49-F238E27FC236}">
                <a16:creationId xmlns:a16="http://schemas.microsoft.com/office/drawing/2014/main" id="{47CAD04E-C51F-4DF4-8D5F-DFF74C32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1" y="95250"/>
            <a:ext cx="10001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BB3CA17-0A7C-45C4-837E-9E555BC159FF}"/>
              </a:ext>
            </a:extLst>
          </p:cNvPr>
          <p:cNvSpPr txBox="1"/>
          <p:nvPr/>
        </p:nvSpPr>
        <p:spPr>
          <a:xfrm>
            <a:off x="1484989" y="1012954"/>
            <a:ext cx="4900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Ne pletu svi pauci iste mreže. Neke su okrugle poput tanjura ili kotača, druge duguljaste kao mreže za spavanje. Neke su uredne i nježne poput cvijeta ili čipke, a druge kao zapetljani smotak vune ili zavijutak. Posebno su lijepe kad svjetlucaju na suncu nakon jutarnje rose.</a:t>
            </a:r>
          </a:p>
        </p:txBody>
      </p:sp>
    </p:spTree>
    <p:extLst>
      <p:ext uri="{BB962C8B-B14F-4D97-AF65-F5344CB8AC3E}">
        <p14:creationId xmlns:p14="http://schemas.microsoft.com/office/powerpoint/2010/main" val="425538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8CDDA-3DAA-4A75-BCFB-C957EB7A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751" y="209956"/>
            <a:ext cx="7529052" cy="1325563"/>
          </a:xfrm>
        </p:spPr>
        <p:txBody>
          <a:bodyPr/>
          <a:lstStyle/>
          <a:p>
            <a:r>
              <a:rPr lang="hr-H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Kako nacrtati paukovu mrežu?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DE661E9-9AA9-4EC5-8BDD-52C123FD3787}"/>
              </a:ext>
            </a:extLst>
          </p:cNvPr>
          <p:cNvSpPr/>
          <p:nvPr/>
        </p:nvSpPr>
        <p:spPr>
          <a:xfrm>
            <a:off x="5758988" y="1535519"/>
            <a:ext cx="542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2"/>
              </a:rPr>
              <a:t>https://www.pinterest.com/pin/542050505157515443/</a:t>
            </a:r>
            <a:endParaRPr lang="hr-HR" dirty="0"/>
          </a:p>
        </p:txBody>
      </p:sp>
      <p:pic>
        <p:nvPicPr>
          <p:cNvPr id="5" name="Picture 2" descr=" ">
            <a:extLst>
              <a:ext uri="{FF2B5EF4-FFF2-40B4-BE49-F238E27FC236}">
                <a16:creationId xmlns:a16="http://schemas.microsoft.com/office/drawing/2014/main" id="{50EFBDB4-D1E2-4B9D-84D8-0A14616B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302092"/>
            <a:ext cx="5460492" cy="54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9BCB372-4FDC-4758-A2A2-940DB06A5ACE}"/>
              </a:ext>
            </a:extLst>
          </p:cNvPr>
          <p:cNvSpPr txBox="1"/>
          <p:nvPr/>
        </p:nvSpPr>
        <p:spPr>
          <a:xfrm>
            <a:off x="5868063" y="2297927"/>
            <a:ext cx="56242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Papir podijelimo na četiri kvadrata, a svaki kvadrat na dva trokuta. To možeš postići i presavijanjem papira.</a:t>
            </a:r>
          </a:p>
          <a:p>
            <a:pPr marL="342900" indent="-342900">
              <a:buAutoNum type="arabicPeriod"/>
            </a:pPr>
            <a:r>
              <a:rPr lang="hr-H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Debljim crnim flomasterom označimo crte.</a:t>
            </a:r>
          </a:p>
          <a:p>
            <a:pPr marL="342900" indent="-342900">
              <a:buAutoNum type="arabicPeriod"/>
            </a:pPr>
            <a:r>
              <a:rPr lang="hr-H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Tanjim crnim flomasterom počinjemo graditi mrežu  od točke sjecišta svih crta prema rubovima papira.</a:t>
            </a:r>
          </a:p>
          <a:p>
            <a:pPr marL="342900" indent="-342900">
              <a:buAutoNum type="arabicPeriod"/>
            </a:pPr>
            <a:r>
              <a:rPr lang="hr-H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Obratite pozornost da je razmak među crtama veći što se udaljuju od središta.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17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lhouette Design Store - View Design #65019: cobweb bunting ~This spider web bunting is creepy fun. The cut file contains the pictured web with spider, as well as a mirror of the design without the spider so you can create a varied look. You can also adhere both designs to create a full semi-cirle. The design also contains a perforated lip to make it easy to hang.~">
            <a:extLst>
              <a:ext uri="{FF2B5EF4-FFF2-40B4-BE49-F238E27FC236}">
                <a16:creationId xmlns:a16="http://schemas.microsoft.com/office/drawing/2014/main" id="{AF8CA3D6-D260-46C1-B607-E4CC1F00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" y="1722081"/>
            <a:ext cx="5554180" cy="44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A22E5B48-6220-4B13-A2E3-100F2DB1BA29}"/>
              </a:ext>
            </a:extLst>
          </p:cNvPr>
          <p:cNvSpPr txBox="1">
            <a:spLocks/>
          </p:cNvSpPr>
          <p:nvPr/>
        </p:nvSpPr>
        <p:spPr>
          <a:xfrm>
            <a:off x="541820" y="288615"/>
            <a:ext cx="752905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Paukovu mrežu možemo crtati i iz kuta papira.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3B4784-813B-4CCC-B9D5-2019FB8A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0687">
            <a:off x="7546471" y="1595086"/>
            <a:ext cx="3048000" cy="2962275"/>
          </a:xfrm>
          <a:prstGeom prst="rect">
            <a:avLst/>
          </a:prstGeom>
        </p:spPr>
      </p:pic>
      <p:pic>
        <p:nvPicPr>
          <p:cNvPr id="2054" name="Picture 6" descr=" ">
            <a:extLst>
              <a:ext uri="{FF2B5EF4-FFF2-40B4-BE49-F238E27FC236}">
                <a16:creationId xmlns:a16="http://schemas.microsoft.com/office/drawing/2014/main" id="{40296CC4-076C-4ADB-9CB6-474E8A49D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3" b="13373"/>
          <a:stretch/>
        </p:blipFill>
        <p:spPr bwMode="auto">
          <a:xfrm>
            <a:off x="7856772" y="3934340"/>
            <a:ext cx="2693328" cy="26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6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iderwebs, thanks to white paint markers on black card stock paper. Match made in heaven! #Sharpie #spiderweb">
            <a:extLst>
              <a:ext uri="{FF2B5EF4-FFF2-40B4-BE49-F238E27FC236}">
                <a16:creationId xmlns:a16="http://schemas.microsoft.com/office/drawing/2014/main" id="{43BE9F19-F710-4702-8E5B-93F7DC00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09" y="288615"/>
            <a:ext cx="4332646" cy="60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8C0C5245-4DC9-4AEF-B41D-8D9384A926CD}"/>
              </a:ext>
            </a:extLst>
          </p:cNvPr>
          <p:cNvSpPr txBox="1">
            <a:spLocks/>
          </p:cNvSpPr>
          <p:nvPr/>
        </p:nvSpPr>
        <p:spPr>
          <a:xfrm>
            <a:off x="541820" y="288615"/>
            <a:ext cx="60498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Središte mreže ne mora biti u središtu papira.</a:t>
            </a:r>
          </a:p>
        </p:txBody>
      </p:sp>
      <p:pic>
        <p:nvPicPr>
          <p:cNvPr id="4" name="Picture 6" descr="Pin on Miss kate cuttables">
            <a:extLst>
              <a:ext uri="{FF2B5EF4-FFF2-40B4-BE49-F238E27FC236}">
                <a16:creationId xmlns:a16="http://schemas.microsoft.com/office/drawing/2014/main" id="{3CF070FB-3629-47E0-A792-4339C0AD7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 bwMode="auto">
          <a:xfrm rot="5400000">
            <a:off x="833162" y="1612721"/>
            <a:ext cx="5118547" cy="47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5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7DC9E472-B9AB-455F-AA1D-E8029ADD6927}"/>
              </a:ext>
            </a:extLst>
          </p:cNvPr>
          <p:cNvSpPr txBox="1">
            <a:spLocks/>
          </p:cNvSpPr>
          <p:nvPr/>
        </p:nvSpPr>
        <p:spPr>
          <a:xfrm>
            <a:off x="541820" y="376545"/>
            <a:ext cx="10971754" cy="832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Sada se prisjetimo slikarskog rukopisa Pieta Mondriana. </a:t>
            </a:r>
          </a:p>
        </p:txBody>
      </p:sp>
      <p:pic>
        <p:nvPicPr>
          <p:cNvPr id="1034" name="Picture 10" descr="Piet Mondrian pattern | Mondrian art, Piet mondrian, Mondrian">
            <a:extLst>
              <a:ext uri="{FF2B5EF4-FFF2-40B4-BE49-F238E27FC236}">
                <a16:creationId xmlns:a16="http://schemas.microsoft.com/office/drawing/2014/main" id="{9744A044-CD68-43FB-8366-B63B9341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4" y="1209369"/>
            <a:ext cx="8031265" cy="50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907C7-072A-4AF1-BAB9-129422FDB3A7}"/>
              </a:ext>
            </a:extLst>
          </p:cNvPr>
          <p:cNvSpPr txBox="1">
            <a:spLocks/>
          </p:cNvSpPr>
          <p:nvPr/>
        </p:nvSpPr>
        <p:spPr>
          <a:xfrm>
            <a:off x="589526" y="1016920"/>
            <a:ext cx="11313576" cy="4824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Likovni zadatak</a:t>
            </a:r>
            <a:r>
              <a:rPr lang="hr-H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: </a:t>
            </a:r>
          </a:p>
          <a:p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Crtanje paukove mreže crnim flomasterom po uzoru na Pieta Mondriana.</a:t>
            </a:r>
          </a:p>
          <a:p>
            <a:endParaRPr lang="hr-H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742950" indent="-74295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Na bijelom papiru odredi središte mreže(u sredini, kutu ili nekom proizvoljnom mjestu).</a:t>
            </a:r>
          </a:p>
          <a:p>
            <a:pPr marL="742950" indent="-74295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Iscrtaj debljim crnim flomasterom glavne crte mreže. Mreža mora biti preko cijelog papira.</a:t>
            </a:r>
          </a:p>
          <a:p>
            <a:pPr marL="742950" indent="-74295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Tanjim crnim flomasterom započni</a:t>
            </a: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od središta  graditi mrežu pazeći na razmake (sve veći prema rubu papira).</a:t>
            </a:r>
          </a:p>
          <a:p>
            <a:pPr marL="742950" indent="-74295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Odredi SAMO PONEKA polja i oboji ih bojama koje koristi P. Mondrian (crvena, žuta, plava, crna).</a:t>
            </a:r>
          </a:p>
          <a:p>
            <a:pPr marL="742950" indent="-74295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Tko želi može nacrtati malog pauka crnim flomasterom u mreži ili izvan nje.</a:t>
            </a:r>
          </a:p>
          <a:p>
            <a:endParaRPr lang="hr-HR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48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356</Words>
  <Application>Microsoft Office PowerPoint</Application>
  <PresentationFormat>Široki zaslon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Paukova mreža</vt:lpstr>
      <vt:lpstr>PowerPoint prezentacija</vt:lpstr>
      <vt:lpstr>PowerPoint prezentacija</vt:lpstr>
      <vt:lpstr>PowerPoint prezentacija</vt:lpstr>
      <vt:lpstr>Kako nacrtati paukovu mrežu?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Paukova mreža</dc:title>
  <dc:creator>Vesna Stipić</dc:creator>
  <cp:lastModifiedBy>Vesna Stipić</cp:lastModifiedBy>
  <cp:revision>7</cp:revision>
  <dcterms:created xsi:type="dcterms:W3CDTF">2020-10-27T19:58:20Z</dcterms:created>
  <dcterms:modified xsi:type="dcterms:W3CDTF">2020-10-27T20:46:28Z</dcterms:modified>
</cp:coreProperties>
</file>