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c24d90ff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c24d90ff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c24d90ff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c24d90ff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c24d90ff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c24d90ff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c24d90ff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c24d90ff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c24d90ff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c24d90ff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c24d90ff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c24d90ff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c24d90ff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c24d90ff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c24d90ff4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c24d90ff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c24d90ff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c24d90ff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c24d90ff4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c24d90ff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hyperlink" Target="https://youtu.be/DppVD1i78qU" TargetMode="External"/><Relationship Id="rId6" Type="http://schemas.openxmlformats.org/officeDocument/2006/relationships/hyperlink" Target="https://www.youtube.com/watch?v=yjFUmPahtYs" TargetMode="External"/><Relationship Id="rId7" Type="http://schemas.openxmlformats.org/officeDocument/2006/relationships/hyperlink" Target="https://www.youtube.com/watch?v=yjFUmPahtY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hyperlink" Target="https://www.facebook.com/watch/?v=10159187334010597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062200" y="3704750"/>
            <a:ext cx="3345000" cy="10791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2146125" y="3848625"/>
            <a:ext cx="3273000" cy="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/>
              <a:t>VINCENT VAN GOGH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/>
              <a:t>  LIKOVNI UMJETNIK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75" y="158450"/>
            <a:ext cx="3691424" cy="483869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/>
        </p:nvSpPr>
        <p:spPr>
          <a:xfrm>
            <a:off x="4160375" y="239800"/>
            <a:ext cx="4663800" cy="3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2"/>
                </a:solidFill>
              </a:rPr>
              <a:t>ŠTO TREBA IMATI MOJA SLIKA: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hr" sz="1800">
                <a:solidFill>
                  <a:schemeClr val="dk2"/>
                </a:solidFill>
              </a:rPr>
              <a:t>dominantna boja treba biti žuta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hr" sz="1800">
                <a:solidFill>
                  <a:schemeClr val="dk2"/>
                </a:solidFill>
              </a:rPr>
              <a:t>pazite na kompoziciju- smještaj na papiru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hr" sz="1800">
                <a:solidFill>
                  <a:schemeClr val="dk2"/>
                </a:solidFill>
              </a:rPr>
              <a:t>žutu koristite u svim svojim tonovima (možete je tamniti trunčicom zelene i plave boje, a posvijetlit ćete je bijelom bojom)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hr" sz="1800">
                <a:solidFill>
                  <a:schemeClr val="dk2"/>
                </a:solidFill>
              </a:rPr>
              <a:t>na laticama suncokreta pokušajte dočarati pokret Vincentova kista u kratkim potezima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hr" sz="1800">
                <a:solidFill>
                  <a:schemeClr val="dk2"/>
                </a:solidFill>
              </a:rPr>
              <a:t>slobodno dodajte svoj dodir, ne kopiramo njegovu sliku - slikamo po uzoru na njega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3"/>
          <p:cNvPicPr preferRelativeResize="0"/>
          <p:nvPr/>
        </p:nvPicPr>
        <p:blipFill rotWithShape="1">
          <a:blip r:embed="rId4">
            <a:alphaModFix/>
          </a:blip>
          <a:srcRect b="0" l="0" r="45000" t="0"/>
          <a:stretch/>
        </p:blipFill>
        <p:spPr>
          <a:xfrm>
            <a:off x="746126" y="1067025"/>
            <a:ext cx="2383150" cy="29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3"/>
          <p:cNvSpPr txBox="1"/>
          <p:nvPr/>
        </p:nvSpPr>
        <p:spPr>
          <a:xfrm>
            <a:off x="863250" y="4316250"/>
            <a:ext cx="2913300" cy="6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>
                <a:solidFill>
                  <a:schemeClr val="hlink"/>
                </a:solidFill>
                <a:hlinkClick r:id="rId5"/>
              </a:rPr>
              <a:t>PRIJEDLOG ZA SLIKANJE</a:t>
            </a:r>
            <a:endParaRPr/>
          </a:p>
        </p:txBody>
      </p:sp>
      <p:sp>
        <p:nvSpPr>
          <p:cNvPr id="122" name="Google Shape;122;p23">
            <a:hlinkClick r:id="rId6"/>
          </p:cNvPr>
          <p:cNvSpPr txBox="1"/>
          <p:nvPr/>
        </p:nvSpPr>
        <p:spPr>
          <a:xfrm>
            <a:off x="5251400" y="4412150"/>
            <a:ext cx="2601600" cy="2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I</a:t>
            </a:r>
            <a:r>
              <a:rPr lang="hr" u="sng">
                <a:solidFill>
                  <a:schemeClr val="hlink"/>
                </a:solidFill>
                <a:hlinkClick r:id="rId7"/>
              </a:rPr>
              <a:t>GRA- PRIMIJETI RAZLIKU U SLIKAMA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 „Uložio sam srce i dušu u svoj rad, a u tom procesu izgubio sam um“.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 Bogati umjetnički rad s ukupno oko 850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slika i 1300 crteža na papiru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svjedoči o njegovom talentu i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jedinstvenosti.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287750" y="431625"/>
            <a:ext cx="8608500" cy="671400"/>
          </a:xfrm>
          <a:prstGeom prst="roundRect">
            <a:avLst>
              <a:gd fmla="val 16667" name="adj"/>
            </a:avLst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647425" y="563500"/>
            <a:ext cx="74334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VINCENT VAN GOGH-1853. - 1890.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8898" y="1661425"/>
            <a:ext cx="3642075" cy="29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99708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4364150" y="323725"/>
            <a:ext cx="4136400" cy="4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800">
                <a:solidFill>
                  <a:schemeClr val="dk2"/>
                </a:solidFill>
              </a:rPr>
              <a:t>Vincent van Gogh rođen je 30.3.1853. godine u Nizozemskoj. Otac Theodorus van Gogh bio je protestantski svećenik, a majka mu je bila Anne Cornelia Carbentus van Gogh.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800">
                <a:solidFill>
                  <a:schemeClr val="dk2"/>
                </a:solidFill>
              </a:rPr>
              <a:t>Vincent je bio najstarije dijete u obitelji, a imao je još tri sestre i dva brata.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800">
                <a:solidFill>
                  <a:schemeClr val="dk2"/>
                </a:solidFill>
              </a:rPr>
              <a:t>Vrlo bitnu ulogu u Vincentovom životu imao je brat Theo koji mu je pružao moralni i financijski oslonac. On ga je također podržao u želji da postane slikar.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SLIKANJE KAO VINCENT VAN GOGH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Van Gogh je razvio vlastiti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stil slikanja isprekidanim potezima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kista koji mu je omogućio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brzo slikanje te je mogao stvoriti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mnoštvo djela.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4595" y="1152475"/>
            <a:ext cx="4317710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SLIKANJE KAO VINCENT VAN GOGH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Boja služi kao simbol o unutarnjim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doživljajima i osjećajima umjetnika.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Posebnu simboliku za Van Gogha nosi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žuta boja koja je najistaknutija na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njegovim djelima.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6949" y="1088650"/>
            <a:ext cx="4679426" cy="377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SLIKANJE KAO VINCENT VAN GOGH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4783800" cy="35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Druga vrlo bitna značajka Van Goghovog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stvaralaštva je kretnja kista.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Van Gogh koristi dva temeljna  oblika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kod slikanja, a to su linije u obliku valova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koje se isprepliću te kratke, isprekidane linije.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Time se postiže dinamika i kretanje na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r"/>
              <a:t>umjetničkom djelu. 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6026" y="911225"/>
            <a:ext cx="3515926" cy="429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4328225" y="635450"/>
            <a:ext cx="4124400" cy="3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2"/>
                </a:solidFill>
              </a:rPr>
              <a:t>Za života je prodao tek jednu sliku, „Crveni vinograd“. </a:t>
            </a:r>
            <a:endParaRPr sz="18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2"/>
                </a:solidFill>
              </a:rPr>
              <a:t>Njegov inovativni i originalni rad označio je početak novog razdoblja u umjetnosti. </a:t>
            </a:r>
            <a:endParaRPr sz="18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hr" sz="1800">
                <a:solidFill>
                  <a:schemeClr val="dk2"/>
                </a:solidFill>
              </a:rPr>
              <a:t>Ostavio je značajan trag u umjetnosti koja mu je služila kao odmak od patnje i boli u životu koju nije mogao izbjeći. 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6612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75" y="158450"/>
            <a:ext cx="3691424" cy="483869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4328225" y="635450"/>
            <a:ext cx="4663800" cy="3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2"/>
                </a:solidFill>
              </a:rPr>
              <a:t>SUNCOKRETI</a:t>
            </a:r>
            <a:endParaRPr sz="18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800" u="sng">
                <a:solidFill>
                  <a:schemeClr val="hlink"/>
                </a:solidFill>
                <a:hlinkClick r:id="rId4"/>
              </a:rPr>
              <a:t>https://www.facebook.com/watch/?v=10159187334010597</a:t>
            </a:r>
            <a:endParaRPr sz="18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hr" sz="1800">
                <a:solidFill>
                  <a:schemeClr val="dk2"/>
                </a:solidFill>
              </a:rPr>
              <a:t>Vincent Van Gogh napravio je nekoliko slika na temu suncokreti.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75" y="158450"/>
            <a:ext cx="3691424" cy="483869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4328225" y="635450"/>
            <a:ext cx="4663800" cy="3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2"/>
                </a:solidFill>
              </a:rPr>
              <a:t>SUNCOKRETI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800">
                <a:solidFill>
                  <a:schemeClr val="dk2"/>
                </a:solidFill>
              </a:rPr>
              <a:t>Pogledajmo što primjećujemo: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hr" sz="1800">
                <a:solidFill>
                  <a:schemeClr val="dk2"/>
                </a:solidFill>
              </a:rPr>
              <a:t> DOMINANTNA BOJA JE ŽUTA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hr" sz="1800">
                <a:solidFill>
                  <a:schemeClr val="dk2"/>
                </a:solidFill>
              </a:rPr>
              <a:t>javlja se malo zelene, crne, bijele i narančaste boje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hr" sz="1800">
                <a:solidFill>
                  <a:schemeClr val="dk2"/>
                </a:solidFill>
              </a:rPr>
              <a:t>dio suncokreta je bez latica, dio ih ima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hr" sz="1800">
                <a:solidFill>
                  <a:schemeClr val="dk2"/>
                </a:solidFill>
              </a:rPr>
              <a:t>vaza je dvobojna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hr" sz="1800">
                <a:solidFill>
                  <a:schemeClr val="dk2"/>
                </a:solidFill>
              </a:rPr>
              <a:t>podloga je u dva tona žute boje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hr" sz="1800">
                <a:solidFill>
                  <a:schemeClr val="dk2"/>
                </a:solidFill>
              </a:rPr>
              <a:t>šest suncokreta je bez latica, deset ih je s laticama...možda i koji više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