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A4B3AB-2C94-42BF-BC50-822CD6CC4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DDE8B1-A66B-4897-AFB7-36BC69999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FAA0A3-EBAE-4EE4-B33D-256A0E16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61307A-AA6C-4544-B1C7-DB6520EA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A4CE7E-04ED-44F5-80FD-C3E6006F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203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E8F3B4-598C-46A4-9301-4C22906B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FCCAA9C-83AE-435A-B2F3-8BF7BCC41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0518AA-698E-4B69-9DE0-B2C9FF5C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26FACB-A5D5-4506-938A-8348D97E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AA42E8-3C08-4226-A4D7-5D5A74B4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189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A8FD438-C0B0-441E-9153-639A43434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EF8D223-1BF2-4689-B30E-B9D332394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28A193-67E6-4760-BB06-51C5501B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E8AFA0-9064-4FD5-9C86-8F0E6797C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219D55-97BE-458B-900E-27630338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236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0AE832-9143-4C15-BFF0-87BB71AD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7DDD37-3A37-4CE4-A956-DDF12A5F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61C167-F91D-41AA-B379-B5D5552C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311F2AC-F78D-4E27-A534-E651E613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D75404-110B-4597-BE3B-4544C1A9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619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B4D39-22DA-4CBF-97BE-62D67526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AC4ACD-604C-4725-A57F-84F23719E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7E42DD-5E57-4E5B-B9EA-F6F1FFE3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45FC18-378E-49A3-AC9F-74EFDF8B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B3030C-2444-41B9-8EB4-3385B1882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480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BD92DB-9258-43A7-97C6-5402FB7C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A96268-F6AC-4A55-AAE6-FADC5B975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0C8FCF6-0D98-4530-B613-275F254DD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D14C895-1221-4F2F-8F35-F7FB7083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F6082FD-C54C-417D-AF09-3AADCE98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D759BB4-46A8-4B44-AB4D-AAF6AA22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384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23B797-F2B3-442A-A730-6496E2A4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CBFB58B-C0DC-49C4-BED9-5ED2ED400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CEDB836-9A37-478B-99FC-16E5D582E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96928B-E640-4F3C-8FA2-5EF0348B1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BF312FE-5698-4E29-B1A0-8F05F4876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1F42212-933E-4EBD-A50D-72B08030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9FA00DB-FFB0-4F7B-AE1A-8928D2C9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B794516-6CCB-4B08-ABC2-C0A1B914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704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3B8B1C-6A45-44ED-A2EC-ECAB28CD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E6B3E1D-E70B-480B-A74F-8F72EB1F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311F864-C11B-4F63-90E8-82DBA8C4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AFB3326-74B6-40C3-9517-FDE0FDB0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72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1CBDCCB-0948-4254-973B-83E2DC8C5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0BAD341-C35B-4CB8-A292-288708FC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172EECE-DCBD-4E0E-9E2D-CEA99997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2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E9C208-F853-480C-85CB-8A7832582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749983-92FD-49BD-A940-50390DBE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75DDE9D-2BA2-40EC-A03E-326E80DE4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98B8691-5ADD-4E23-A071-4D742741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042CDD6-B777-4399-A05C-90DC33A3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B9BC00F-F342-4772-BB86-E999AB06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592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7EB937-D059-4E99-9406-3B7C02A39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C456D4F-FA76-4097-B2D2-FB79F3E89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07DA7C1-AF26-4325-B6E0-CE0B839A1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7B95DFA-775E-42A9-9686-B07DE68E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6957AA-CF7E-4761-99FD-7EAC729A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ACE69DC-ABAB-4D88-A622-B9028250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544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5054A75-C888-47BE-ABB9-584C618D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1B86456-3FB2-45CD-B1DD-DE733B5FE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DE5C02-1762-4367-82C0-1DB60183B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1FFC-F0F7-4C06-BA9D-04AEDBF55245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E37268-DE56-4E65-9B6C-38FA1B90D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579242-7AA2-4822-BC59-49B01CC70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E88E-8205-4797-B4F4-2E1A54213E4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36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nciklopedija.hr/natuknica.aspx?ID=3970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D7890BC-86B5-41C7-87AE-F095E0B503A9}"/>
              </a:ext>
            </a:extLst>
          </p:cNvPr>
          <p:cNvSpPr txBox="1"/>
          <p:nvPr/>
        </p:nvSpPr>
        <p:spPr>
          <a:xfrm>
            <a:off x="2369574" y="1327355"/>
            <a:ext cx="80722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600" b="1" dirty="0">
                <a:solidFill>
                  <a:srgbClr val="FF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JULIJE KNIFER</a:t>
            </a:r>
          </a:p>
        </p:txBody>
      </p:sp>
    </p:spTree>
    <p:extLst>
      <p:ext uri="{BB962C8B-B14F-4D97-AF65-F5344CB8AC3E}">
        <p14:creationId xmlns:p14="http://schemas.microsoft.com/office/powerpoint/2010/main" val="391757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8036754D-37F1-4F05-94AC-1673F9CE77D6}"/>
              </a:ext>
            </a:extLst>
          </p:cNvPr>
          <p:cNvSpPr txBox="1"/>
          <p:nvPr/>
        </p:nvSpPr>
        <p:spPr>
          <a:xfrm>
            <a:off x="5836257" y="914400"/>
            <a:ext cx="27511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rgbClr val="212529"/>
                </a:solidFill>
                <a:latin typeface="Times New Roman" panose="02020603050405020304" pitchFamily="18" charset="0"/>
              </a:rPr>
              <a:t>O</a:t>
            </a:r>
            <a:r>
              <a:rPr lang="hr-HR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d 1960. slikao meandarski oblik posve reducirane likovne ekspresije. Iz likovnoga minimalizma </a:t>
            </a:r>
          </a:p>
          <a:p>
            <a:pPr algn="ctr"/>
            <a:r>
              <a:rPr lang="hr-HR" sz="24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2"/>
              </a:rPr>
              <a:t>mea</a:t>
            </a:r>
            <a:r>
              <a:rPr lang="hr-HR" sz="240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nd</a:t>
            </a:r>
            <a:r>
              <a:rPr lang="hr-HR" sz="24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2"/>
              </a:rPr>
              <a:t>ra</a:t>
            </a:r>
            <a:r>
              <a:rPr lang="hr-HR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, svedena na jednoličan ritam kontinuirane forme te odnos crnoga i bijeloga, stvarao jedinstven opus slika i crteža.</a:t>
            </a:r>
            <a:endParaRPr lang="hr-HR" sz="2400" dirty="0"/>
          </a:p>
        </p:txBody>
      </p:sp>
      <p:pic>
        <p:nvPicPr>
          <p:cNvPr id="1026" name="Picture 2" descr="Julije Knifer – Wikipedija">
            <a:extLst>
              <a:ext uri="{FF2B5EF4-FFF2-40B4-BE49-F238E27FC236}">
                <a16:creationId xmlns:a16="http://schemas.microsoft.com/office/drawing/2014/main" id="{2639FB79-A9D4-4118-9D63-73D114725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96" y="1851660"/>
            <a:ext cx="28575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nifer: nogometni fanatik, strastveni psovač i umjetnički genij –  Pogledaj.to">
            <a:extLst>
              <a:ext uri="{FF2B5EF4-FFF2-40B4-BE49-F238E27FC236}">
                <a16:creationId xmlns:a16="http://schemas.microsoft.com/office/drawing/2014/main" id="{58DE12D4-1798-4129-9E7E-33F2A1FFB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1033463"/>
            <a:ext cx="5810250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vantgarde Museum">
            <a:extLst>
              <a:ext uri="{FF2B5EF4-FFF2-40B4-BE49-F238E27FC236}">
                <a16:creationId xmlns:a16="http://schemas.microsoft.com/office/drawing/2014/main" id="{EF769DF4-5AA6-4A3D-8E05-25C383974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088" y="643466"/>
            <a:ext cx="7657824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13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likan hrvatske umjetnosti na izložbi u Splitu – Journal.hr">
            <a:extLst>
              <a:ext uri="{FF2B5EF4-FFF2-40B4-BE49-F238E27FC236}">
                <a16:creationId xmlns:a16="http://schemas.microsoft.com/office/drawing/2014/main" id="{CB0F9412-AB2E-4823-B43E-A2D15C144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28675"/>
            <a:ext cx="923925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64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122" name="Picture 2" descr="Julije Knifer - Wikipedia">
            <a:extLst>
              <a:ext uri="{FF2B5EF4-FFF2-40B4-BE49-F238E27FC236}">
                <a16:creationId xmlns:a16="http://schemas.microsoft.com/office/drawing/2014/main" id="{5D014F7C-2403-4F9B-9F7E-98B03A69C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3644" y="1289713"/>
            <a:ext cx="5393786" cy="407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9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8F801A69-5FA3-444C-89B1-A23F0F1BE2C2}"/>
              </a:ext>
            </a:extLst>
          </p:cNvPr>
          <p:cNvSpPr txBox="1"/>
          <p:nvPr/>
        </p:nvSpPr>
        <p:spPr>
          <a:xfrm>
            <a:off x="3431458" y="2064774"/>
            <a:ext cx="53290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/>
              <a:t>Skulptura</a:t>
            </a:r>
          </a:p>
          <a:p>
            <a:pPr algn="ctr"/>
            <a:r>
              <a:rPr lang="hr-HR" sz="2800" dirty="0"/>
              <a:t>Uključivanje u inicijativu Umjetnost u zajednici</a:t>
            </a:r>
          </a:p>
          <a:p>
            <a:pPr algn="ctr"/>
            <a:r>
              <a:rPr lang="hr-HR" sz="2800" dirty="0"/>
              <a:t>Suvremena umjetnost u Hrvatskoj</a:t>
            </a:r>
          </a:p>
          <a:p>
            <a:pPr algn="ctr"/>
            <a:r>
              <a:rPr lang="hr-HR" sz="2800" dirty="0"/>
              <a:t>Učenici izrađuju monumentalnu skulpturu od drvenih paleta i iverpana.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5684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Široki zaslon</PresentationFormat>
  <Paragraphs>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2</cp:revision>
  <dcterms:created xsi:type="dcterms:W3CDTF">2021-07-28T11:56:13Z</dcterms:created>
  <dcterms:modified xsi:type="dcterms:W3CDTF">2021-07-28T12:10:07Z</dcterms:modified>
</cp:coreProperties>
</file>