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EC982-E0D0-4A75-9FF6-9167AA40B208}" v="1" dt="2021-07-28T09:53:38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F38389-4CC5-428A-82F5-594DF4B79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0D2F655-0113-43B2-8F73-E7C52ADE8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8464EF-627B-4D3A-8EE8-10339E23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6E2E66-69DF-4679-B837-7400496E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B6DB2A-0D38-4097-A78E-BC4258E3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8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6E5AF5-43CC-4C8E-9A83-DCD5F11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163B78A-B6D2-4EEF-83BE-E3B10DB75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67FD22-DCA7-4182-90F9-629EA1242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E51395-4662-4D18-8429-E3380FAA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C23DEF-485C-45CC-9793-3301DD2A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51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3690684-B8BD-4C1A-BAF6-299BBBFAF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5B643DC-B948-49FD-BA12-C25D9D8D2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0051B6-3EF3-4F5C-B985-D200F407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A37F48-607E-4802-9012-703C41E2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6E33BE-678F-4DBF-994C-22A37F17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77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C9EC38-A2FA-4046-9FAF-13F6B084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333D08-8301-4CF5-A9A7-485E6E70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F42FE9E-5604-4C8A-94E6-B7B69FF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8EC7EF-9D8C-4FFA-8AB0-33296CBF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FB7CB7-DFF6-4A0E-AE98-4CEBF5DC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F56249-6C65-4626-8049-6BB10AAC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7BD84D-2FE8-4950-B6D0-65586290B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B8578D-98D8-48F2-B7A1-E32BF090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64E71E-B8EE-4C8F-8F30-A47E0A7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630AD4-0CEA-476C-99EC-106D2A9A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90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5ED3DF-D873-43FB-A1AE-F30194ED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8CF633-659C-47DC-A07E-D4C9A230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9DCBD30-AD5C-43AE-9E89-F7F20F4AA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8B380F8-AA2E-4104-8F88-2B1321EA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751B296-7368-48F1-B96F-830A37E0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D9A0F48-8F56-4611-A72D-C70A9B01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58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B19153-05D0-4BF7-A5BA-F0EEAF7A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6D12CED-6242-4BA8-AA7A-AD14E83A3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DC03A22-0204-407B-BB93-49557CA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9C54809-E65B-4D57-9293-2B6DC8A52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B8E058C-0AFB-4879-83F2-47F221B36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A986A3B-F097-4AD6-9C18-3BAEABDB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859F54E-B339-4DDD-A2E4-69130DF8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6A00CF1-833C-4B04-8183-B7D1A4F4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5AFCEA-92C3-4AC3-A3E6-AF01E5A0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FABDD1E-18FB-4033-A23D-CF926188D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C09CD7C-140C-44A6-AE64-E7579CE5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F97C8BE-8275-4E03-8033-981E2A58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9EC27B2-066E-42AF-8082-9ED7ACFA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D184700-E2F9-4A86-8969-C61D2BF2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0729D50-56CB-4CD0-8CEC-9B84BCF9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9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A2C32D-3B60-4978-97E4-4B4005076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DFFA8C-373E-412E-9E02-5388B649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EAB7B21-71EA-48FC-A109-FC9317CA9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0671CFA-F9EE-4A2F-87CC-B88EB248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772570A-01C0-4B61-A3C5-F226289D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359E79F-73F2-48AA-B0E6-5B222993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89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C15515-A78A-48D8-91FB-2F0B0A9A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B982967-F627-4046-9828-E23963BDF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CD99C6D-A288-42C9-95F8-404730A23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A5F6DD2-EF96-40BA-BF51-2788A155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650458F-63F8-49F8-B131-9EDADEBD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8BCA973-5524-4B8D-8CCC-A132AB65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5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4C521B3-1FC2-4B17-844D-A41BC7DB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E9433C-9F40-429D-8414-0F2328A4B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12DE33-E0BC-4541-A129-D78F186EC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E069-321B-49F2-83FD-E5E0F0FCBA59}" type="datetimeFigureOut">
              <a:rPr lang="hr-HR" smtClean="0"/>
              <a:t>28.7.2021.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AF73B5-47A4-4745-A97F-378BA8EEA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0ECF1D-EC4B-4DA0-B9B7-0FFA97545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0378-E0D8-4414-BA7C-DCC42731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96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Velika_Britanija" TargetMode="External"/><Relationship Id="rId2" Type="http://schemas.openxmlformats.org/officeDocument/2006/relationships/hyperlink" Target="https://hr.wikipedia.org/wiki/Englesk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r.wikipedia.org/wiki/SA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Konzumerizam" TargetMode="External"/><Relationship Id="rId2" Type="http://schemas.openxmlformats.org/officeDocument/2006/relationships/hyperlink" Target="https://hr.wikipedia.org/wiki/Andy_Warho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r.wikipedia.org/wiki/Elvis_Presley" TargetMode="External"/><Relationship Id="rId4" Type="http://schemas.openxmlformats.org/officeDocument/2006/relationships/hyperlink" Target="https://hr.wikipedia.org/wiki/Marilyn_Monro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3CC6728-AAB8-4297-9C15-A0FC8F85DBA9}"/>
              </a:ext>
            </a:extLst>
          </p:cNvPr>
          <p:cNvSpPr txBox="1"/>
          <p:nvPr/>
        </p:nvSpPr>
        <p:spPr>
          <a:xfrm>
            <a:off x="2450237" y="941033"/>
            <a:ext cx="669154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9600" b="0" i="0" dirty="0">
                <a:solidFill>
                  <a:srgbClr val="FF00FF"/>
                </a:solidFill>
                <a:effectLst/>
                <a:latin typeface="Matura MT Script Capitals" panose="03020802060602070202" pitchFamily="66" charset="0"/>
              </a:rPr>
              <a:t>Andy Warhol</a:t>
            </a:r>
          </a:p>
        </p:txBody>
      </p:sp>
    </p:spTree>
    <p:extLst>
      <p:ext uri="{BB962C8B-B14F-4D97-AF65-F5344CB8AC3E}">
        <p14:creationId xmlns:p14="http://schemas.microsoft.com/office/powerpoint/2010/main" val="143664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dy Warhol Triple Elvis painting - Triple Elvis print for sale">
            <a:extLst>
              <a:ext uri="{FF2B5EF4-FFF2-40B4-BE49-F238E27FC236}">
                <a16:creationId xmlns:a16="http://schemas.microsoft.com/office/drawing/2014/main" id="{CBB2C2EA-E6FA-43D4-ABFE-3FBD395FA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41" y="321441"/>
            <a:ext cx="4660546" cy="3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ndy Warhol Elvis I &amp; II Painting">
            <a:extLst>
              <a:ext uri="{FF2B5EF4-FFF2-40B4-BE49-F238E27FC236}">
                <a16:creationId xmlns:a16="http://schemas.microsoft.com/office/drawing/2014/main" id="{DF5B5AA1-3E28-4172-A375-05EB37F31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192" y="1748901"/>
            <a:ext cx="4846468" cy="484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05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dy Warhol banana pop art poster print Velvet Underground | Etsy">
            <a:extLst>
              <a:ext uri="{FF2B5EF4-FFF2-40B4-BE49-F238E27FC236}">
                <a16:creationId xmlns:a16="http://schemas.microsoft.com/office/drawing/2014/main" id="{830AE06F-3A59-43A7-86AF-0B942388C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276350"/>
            <a:ext cx="542925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74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ndy Warhol: The Façade of Pop Art | &quot;If you want to know all about Andy  Warhol, just look at the surface of my paintings, and there I am. There's  nothing more.&quot; |">
            <a:extLst>
              <a:ext uri="{FF2B5EF4-FFF2-40B4-BE49-F238E27FC236}">
                <a16:creationId xmlns:a16="http://schemas.microsoft.com/office/drawing/2014/main" id="{8F9EA5C6-C9BE-46F7-AB64-9FCFB94E4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0"/>
            <a:ext cx="6713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950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5F9148B0-526B-4AD5-81A7-0EA5B4A64D65}"/>
              </a:ext>
            </a:extLst>
          </p:cNvPr>
          <p:cNvSpPr txBox="1"/>
          <p:nvPr/>
        </p:nvSpPr>
        <p:spPr>
          <a:xfrm>
            <a:off x="2447925" y="1857375"/>
            <a:ext cx="8401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/>
              <a:t>Umjetnost POP ARTA</a:t>
            </a:r>
          </a:p>
          <a:p>
            <a:pPr algn="ctr"/>
            <a:r>
              <a:rPr lang="hr-HR" sz="3600" dirty="0"/>
              <a:t>Odnos slike i teksta</a:t>
            </a:r>
          </a:p>
          <a:p>
            <a:pPr algn="ctr"/>
            <a:r>
              <a:rPr lang="hr-HR" sz="3600" dirty="0"/>
              <a:t>Vrijednosti potrošačkog društva</a:t>
            </a:r>
          </a:p>
          <a:p>
            <a:pPr algn="ctr"/>
            <a:r>
              <a:rPr lang="hr-HR" sz="3600" dirty="0"/>
              <a:t>Suvremena umjetnost</a:t>
            </a:r>
          </a:p>
          <a:p>
            <a:pPr algn="ctr"/>
            <a:r>
              <a:rPr lang="hr-HR" sz="3600" dirty="0"/>
              <a:t>Učenici se izražavaju tehnikom akril, tempera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056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 in a Minute: Andy Warhol - The KAZoART Contemporary Art Blog">
            <a:extLst>
              <a:ext uri="{FF2B5EF4-FFF2-40B4-BE49-F238E27FC236}">
                <a16:creationId xmlns:a16="http://schemas.microsoft.com/office/drawing/2014/main" id="{3DD25AE4-2324-4306-9322-40FE6E652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53" y="461639"/>
            <a:ext cx="6766449" cy="541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30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5592FAB4-943E-4250-AC85-70EA39B579BA}"/>
              </a:ext>
            </a:extLst>
          </p:cNvPr>
          <p:cNvSpPr txBox="1"/>
          <p:nvPr/>
        </p:nvSpPr>
        <p:spPr>
          <a:xfrm>
            <a:off x="1890944" y="967666"/>
            <a:ext cx="72508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400" b="0" i="0" dirty="0">
                <a:solidFill>
                  <a:srgbClr val="333333"/>
                </a:solidFill>
                <a:effectLst/>
                <a:latin typeface="Open Sans"/>
              </a:rPr>
              <a:t>Američki umjetnik </a:t>
            </a:r>
            <a:r>
              <a:rPr lang="pl-PL" sz="4400" b="1" i="0" dirty="0">
                <a:solidFill>
                  <a:srgbClr val="333333"/>
                </a:solidFill>
                <a:effectLst/>
                <a:latin typeface="Open Sans"/>
              </a:rPr>
              <a:t>Andy Warhol</a:t>
            </a:r>
            <a:r>
              <a:rPr lang="pl-PL" sz="4400" b="0" i="0" dirty="0">
                <a:solidFill>
                  <a:srgbClr val="333333"/>
                </a:solidFill>
                <a:effectLst/>
                <a:latin typeface="Open Sans"/>
              </a:rPr>
              <a:t> glavni je predstavnik </a:t>
            </a:r>
            <a:r>
              <a:rPr lang="pl-PL" sz="4400" i="1" dirty="0">
                <a:solidFill>
                  <a:srgbClr val="333333"/>
                </a:solidFill>
                <a:effectLst/>
                <a:latin typeface="Open Sans"/>
              </a:rPr>
              <a:t>pokreta</a:t>
            </a:r>
            <a:r>
              <a:rPr lang="pl-PL" sz="4400" b="1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</a:p>
          <a:p>
            <a:pPr algn="ctr"/>
            <a:r>
              <a:rPr lang="pl-PL" sz="6600" b="1" i="1" dirty="0">
                <a:solidFill>
                  <a:srgbClr val="FF0000"/>
                </a:solidFill>
                <a:effectLst/>
                <a:latin typeface="Open Sans"/>
              </a:rPr>
              <a:t>pop art</a:t>
            </a:r>
            <a:r>
              <a:rPr lang="pl-PL" sz="6600" b="0" i="0" dirty="0">
                <a:solidFill>
                  <a:srgbClr val="FF0000"/>
                </a:solidFill>
                <a:effectLst/>
                <a:latin typeface="Open Sans"/>
              </a:rPr>
              <a:t> </a:t>
            </a:r>
            <a:r>
              <a:rPr lang="pl-PL" sz="4400" b="0" dirty="0">
                <a:effectLst/>
                <a:latin typeface="Open Sans"/>
              </a:rPr>
              <a:t>!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76495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66BD303-3144-456F-B308-BB11EC16F75B}"/>
              </a:ext>
            </a:extLst>
          </p:cNvPr>
          <p:cNvSpPr txBox="1"/>
          <p:nvPr/>
        </p:nvSpPr>
        <p:spPr>
          <a:xfrm>
            <a:off x="2441359" y="488272"/>
            <a:ext cx="680695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4400" b="1" dirty="0">
                <a:solidFill>
                  <a:srgbClr val="00B0F0"/>
                </a:solidFill>
                <a:latin typeface="Arial" panose="020B0604020202020204" pitchFamily="34" charset="0"/>
              </a:rPr>
              <a:t>POP ART</a:t>
            </a:r>
          </a:p>
          <a:p>
            <a:r>
              <a:rPr lang="hr-HR" sz="4400" b="0" i="0" u="sng" dirty="0">
                <a:effectLst/>
                <a:latin typeface="Arial" panose="020B0604020202020204" pitchFamily="34" charset="0"/>
              </a:rPr>
              <a:t>od </a:t>
            </a:r>
            <a:r>
              <a:rPr lang="hr-HR" sz="4400" b="0" i="0" u="sng" strike="noStrike" dirty="0">
                <a:effectLst/>
                <a:latin typeface="Arial" panose="020B0604020202020204" pitchFamily="34" charset="0"/>
                <a:hlinkClick r:id="rId2" tooltip="Engle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engleski</a:t>
            </a:r>
            <a:r>
              <a:rPr lang="hr-HR" sz="4400" b="0" i="0" u="sng" dirty="0">
                <a:effectLst/>
                <a:latin typeface="Arial" panose="020B0604020202020204" pitchFamily="34" charset="0"/>
              </a:rPr>
              <a:t>: </a:t>
            </a:r>
            <a:r>
              <a:rPr lang="hr-HR" sz="4400" b="1" i="1" u="sng" dirty="0" err="1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popular</a:t>
            </a:r>
            <a:r>
              <a:rPr lang="hr-HR" sz="4400" b="1" i="1" u="sng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 art</a:t>
            </a:r>
            <a:r>
              <a:rPr lang="hr-HR" sz="4400" b="1" i="0" u="sng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r-HR" sz="4400" b="0" i="0" u="sng" dirty="0">
                <a:effectLst/>
                <a:latin typeface="Arial" panose="020B0604020202020204" pitchFamily="34" charset="0"/>
              </a:rPr>
              <a:t>= </a:t>
            </a:r>
            <a:r>
              <a:rPr lang="hr-HR" sz="4400" b="0" i="0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popularna, pučka umjetnost</a:t>
            </a:r>
            <a:r>
              <a:rPr lang="hr-HR" sz="4400" b="0" i="0" u="sng" dirty="0">
                <a:effectLst/>
                <a:latin typeface="Arial" panose="020B0604020202020204" pitchFamily="34" charset="0"/>
              </a:rPr>
              <a:t> je umjetnički stil koji se javio u </a:t>
            </a:r>
            <a:r>
              <a:rPr lang="hr-HR" sz="4400" b="0" i="0" u="sng" strike="noStrike" dirty="0">
                <a:effectLst/>
                <a:latin typeface="Arial" panose="020B0604020202020204" pitchFamily="34" charset="0"/>
                <a:hlinkClick r:id="rId3" tooltip="Velika Britani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Velikoj Britaniji</a:t>
            </a:r>
            <a:r>
              <a:rPr lang="hr-HR" sz="4400" b="0" i="0" u="sng" dirty="0">
                <a:effectLst/>
                <a:latin typeface="Arial" panose="020B0604020202020204" pitchFamily="34" charset="0"/>
              </a:rPr>
              <a:t> i </a:t>
            </a:r>
            <a:r>
              <a:rPr lang="hr-HR" sz="4400" b="0" i="0" u="sng" strike="noStrike" dirty="0">
                <a:effectLst/>
                <a:latin typeface="Arial" panose="020B0604020202020204" pitchFamily="34" charset="0"/>
                <a:hlinkClick r:id="rId4" tooltip="SA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SAD</a:t>
            </a:r>
            <a:r>
              <a:rPr lang="hr-HR" sz="4400" b="0" i="0" u="sng" dirty="0">
                <a:effectLst/>
                <a:latin typeface="Arial" panose="020B0604020202020204" pitchFamily="34" charset="0"/>
              </a:rPr>
              <a:t>-u 1950-ih, a vrhunac dosegao 1960.-ih godina</a:t>
            </a:r>
            <a:endParaRPr lang="hr-HR" sz="4400" u="sng" dirty="0"/>
          </a:p>
        </p:txBody>
      </p:sp>
    </p:spTree>
    <p:extLst>
      <p:ext uri="{BB962C8B-B14F-4D97-AF65-F5344CB8AC3E}">
        <p14:creationId xmlns:p14="http://schemas.microsoft.com/office/powerpoint/2010/main" val="25792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14BEA86-0EC5-4BD9-A045-9E5B0F17317F}"/>
              </a:ext>
            </a:extLst>
          </p:cNvPr>
          <p:cNvSpPr txBox="1"/>
          <p:nvPr/>
        </p:nvSpPr>
        <p:spPr>
          <a:xfrm>
            <a:off x="1145219" y="443883"/>
            <a:ext cx="799656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r-H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Umjetnici su na razinu umjetnosti počeli uzdizati oblike iz svakodnevnog života, banalne i trivijalne likovne pojave, stvari naprosto kojima je suvremeni </a:t>
            </a:r>
            <a:r>
              <a:rPr lang="hr-HR" sz="3200" b="0" i="0" dirty="0">
                <a:solidFill>
                  <a:srgbClr val="202122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čovjek na svakom koraku bio okružen. Od stripa i reklamnih oglasa, naljepnica na konzervama s hranom ili bocama, likovima u ilustriranim časopisima</a:t>
            </a:r>
            <a:r>
              <a:rPr lang="hr-H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do izrazito primitivnih i masovno proizvedenih predmeta svakidašnje uporabe – sve je postalo temom umjetničke slike.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920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3F4F76E-5381-4677-89A0-4358BC6757F9}"/>
              </a:ext>
            </a:extLst>
          </p:cNvPr>
          <p:cNvSpPr txBox="1"/>
          <p:nvPr/>
        </p:nvSpPr>
        <p:spPr>
          <a:xfrm>
            <a:off x="1402672" y="1020932"/>
            <a:ext cx="773910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r-HR" sz="3600" b="1" i="0" u="sng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2" tooltip="Andy Warh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Andy Warhol</a:t>
            </a:r>
            <a:r>
              <a:rPr lang="hr-HR" sz="36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(1930.-1987.) </a:t>
            </a:r>
            <a:r>
              <a:rPr lang="hr-HR" sz="3600" u="sng" dirty="0">
                <a:latin typeface="Arial" panose="020B0604020202020204" pitchFamily="34" charset="0"/>
              </a:rPr>
              <a:t>-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 svojim slikama najpopularnijih proizvoda i osoba je minimalizirao umjetnikov rad. </a:t>
            </a:r>
            <a:r>
              <a:rPr lang="hr-HR" sz="3600" u="sng" dirty="0">
                <a:latin typeface="Arial" panose="020B0604020202020204" pitchFamily="34" charset="0"/>
              </a:rPr>
              <a:t>On je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 javno slavio američki </a:t>
            </a:r>
            <a:r>
              <a:rPr lang="hr-HR" sz="3600" b="0" i="0" u="sng" strike="noStrike" dirty="0">
                <a:effectLst/>
                <a:latin typeface="Arial" panose="020B0604020202020204" pitchFamily="34" charset="0"/>
                <a:hlinkClick r:id="rId3" tooltip="Konzumeriz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konzumerizam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 u svojim ponavljajućim segmentima prizora ikona popularne kulture (Campbell juhe, </a:t>
            </a:r>
            <a:r>
              <a:rPr lang="hr-HR" sz="3600" b="0" i="0" u="sng" strike="noStrike" dirty="0">
                <a:effectLst/>
                <a:latin typeface="Arial" panose="020B0604020202020204" pitchFamily="34" charset="0"/>
                <a:hlinkClick r:id="rId4" tooltip="Marilyn Monro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Marilyn Monroe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 ili </a:t>
            </a:r>
            <a:r>
              <a:rPr lang="hr-HR" sz="3600" b="0" i="0" u="sng" strike="noStrike" dirty="0">
                <a:effectLst/>
                <a:latin typeface="Arial" panose="020B0604020202020204" pitchFamily="34" charset="0"/>
                <a:hlinkClick r:id="rId5" tooltip="Elvis Presle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Elvis </a:t>
            </a:r>
            <a:r>
              <a:rPr lang="hr-HR" sz="3600" b="0" i="0" u="sng" strike="noStrike" dirty="0" err="1">
                <a:effectLst/>
                <a:latin typeface="Arial" panose="020B0604020202020204" pitchFamily="34" charset="0"/>
                <a:hlinkClick r:id="rId5" tooltip="Elvis Presle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Presleya</a:t>
            </a:r>
            <a:r>
              <a:rPr lang="hr-HR" sz="3600" b="0" i="0" u="sng" dirty="0">
                <a:effectLst/>
                <a:latin typeface="Arial" panose="020B0604020202020204" pitchFamily="34" charset="0"/>
              </a:rPr>
              <a:t>).</a:t>
            </a:r>
            <a:endParaRPr lang="hr-HR" sz="3600" u="sng" dirty="0"/>
          </a:p>
        </p:txBody>
      </p:sp>
    </p:spTree>
    <p:extLst>
      <p:ext uri="{BB962C8B-B14F-4D97-AF65-F5344CB8AC3E}">
        <p14:creationId xmlns:p14="http://schemas.microsoft.com/office/powerpoint/2010/main" val="393424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9E06F37-9950-432D-8A74-8EB2A8008A27}"/>
              </a:ext>
            </a:extLst>
          </p:cNvPr>
          <p:cNvSpPr txBox="1"/>
          <p:nvPr/>
        </p:nvSpPr>
        <p:spPr>
          <a:xfrm>
            <a:off x="1766656" y="1287262"/>
            <a:ext cx="802541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i="0" u="sng" dirty="0">
                <a:solidFill>
                  <a:srgbClr val="333333"/>
                </a:solidFill>
                <a:effectLst/>
                <a:latin typeface="Open Sans"/>
              </a:rPr>
              <a:t>Počeo je sa slikama junaka stripova, a vidjevši da nije jedini koji u toj temi vidi motiv za svoje radove, počinje slikati svakodnevne objekte – poput poznate crveno-bijele limenke juhe od rajčice Campbell </a:t>
            </a:r>
            <a:r>
              <a:rPr lang="hr-HR" sz="2800" b="1" i="0" u="sng" dirty="0" err="1">
                <a:solidFill>
                  <a:srgbClr val="333333"/>
                </a:solidFill>
                <a:effectLst/>
                <a:latin typeface="Open Sans"/>
              </a:rPr>
              <a:t>soup</a:t>
            </a:r>
            <a:r>
              <a:rPr lang="hr-HR" sz="2800" b="1" i="0" u="sng" dirty="0">
                <a:solidFill>
                  <a:srgbClr val="333333"/>
                </a:solidFill>
                <a:effectLst/>
                <a:latin typeface="Open Sans"/>
              </a:rPr>
              <a:t>, boce Coca-Cole ili pak inspiraciju pronalazi u glumici Marilyn Monroe.</a:t>
            </a:r>
            <a:endParaRPr lang="hr-HR" sz="2800" b="1" u="sng" dirty="0"/>
          </a:p>
        </p:txBody>
      </p:sp>
    </p:spTree>
    <p:extLst>
      <p:ext uri="{BB962C8B-B14F-4D97-AF65-F5344CB8AC3E}">
        <p14:creationId xmlns:p14="http://schemas.microsoft.com/office/powerpoint/2010/main" val="215364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dy Warhol Pop Art Portraits That Changed The Art World Forever | Widewalls">
            <a:extLst>
              <a:ext uri="{FF2B5EF4-FFF2-40B4-BE49-F238E27FC236}">
                <a16:creationId xmlns:a16="http://schemas.microsoft.com/office/drawing/2014/main" id="{28C85726-98E8-4DE8-B4C5-174E8E485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681038"/>
            <a:ext cx="8239125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90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defined">
            <a:extLst>
              <a:ext uri="{FF2B5EF4-FFF2-40B4-BE49-F238E27FC236}">
                <a16:creationId xmlns:a16="http://schemas.microsoft.com/office/drawing/2014/main" id="{FE6BC277-DD9A-4911-813F-85F47AC61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10" y="70976"/>
            <a:ext cx="5018380" cy="671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92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223</Words>
  <Application>Microsoft Office PowerPoint</Application>
  <PresentationFormat>Široki zaslon</PresentationFormat>
  <Paragraphs>13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Matura MT Script Capitals</vt:lpstr>
      <vt:lpstr>Open Sans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1</cp:revision>
  <dcterms:created xsi:type="dcterms:W3CDTF">2020-11-11T09:45:09Z</dcterms:created>
  <dcterms:modified xsi:type="dcterms:W3CDTF">2021-07-28T10:27:02Z</dcterms:modified>
</cp:coreProperties>
</file>