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97" autoAdjust="0"/>
    <p:restoredTop sz="94660"/>
  </p:normalViewPr>
  <p:slideViewPr>
    <p:cSldViewPr snapToGrid="0">
      <p:cViewPr>
        <p:scale>
          <a:sx n="100" d="100"/>
          <a:sy n="100" d="100"/>
        </p:scale>
        <p:origin x="84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27C50-56CD-4A94-B20D-CD7068D599FD}" type="datetimeFigureOut">
              <a:rPr lang="hr-HR" smtClean="0"/>
              <a:t>9.10.2020.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D5E86-065F-40B8-910C-3C826CC9FB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78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AD347D-5ACD-4C99-B74B-A9C85AD731AF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7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0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661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428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559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4754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60513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594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74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15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22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9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61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6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59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2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AD347D-5ACD-4C99-B74B-A9C85AD731AF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8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99063" y="3304903"/>
            <a:ext cx="6923314" cy="1737360"/>
          </a:xfrm>
        </p:spPr>
        <p:txBody>
          <a:bodyPr/>
          <a:lstStyle/>
          <a:p>
            <a:r>
              <a:rPr lang="hr-HR" dirty="0" smtClean="0"/>
              <a:t>Paul </a:t>
            </a:r>
            <a:r>
              <a:rPr lang="hr-HR" dirty="0" err="1" smtClean="0"/>
              <a:t>Klee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331029" y="2687323"/>
            <a:ext cx="6008915" cy="447763"/>
          </a:xfrm>
        </p:spPr>
        <p:txBody>
          <a:bodyPr>
            <a:normAutofit lnSpcReduction="10000"/>
          </a:bodyPr>
          <a:lstStyle/>
          <a:p>
            <a:r>
              <a:rPr lang="hr-HR" sz="2400" b="1" dirty="0" smtClean="0"/>
              <a:t>U svijetu likovnih umjetnika 3</a:t>
            </a:r>
            <a:endParaRPr lang="hr-HR" sz="24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52" y="693810"/>
            <a:ext cx="3246936" cy="18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3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2950" y="1695449"/>
            <a:ext cx="6362700" cy="436245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700" b="1" dirty="0" smtClean="0"/>
              <a:t>Paul </a:t>
            </a:r>
            <a:r>
              <a:rPr lang="hr-HR" sz="2700" b="1" dirty="0" err="1" smtClean="0"/>
              <a:t>Klee</a:t>
            </a:r>
            <a:r>
              <a:rPr lang="hr-HR" sz="2700" dirty="0" smtClean="0"/>
              <a:t> (</a:t>
            </a:r>
            <a:r>
              <a:rPr lang="hr-HR" sz="2700" dirty="0" err="1" smtClean="0"/>
              <a:t>Münchenbuchsee</a:t>
            </a:r>
            <a:r>
              <a:rPr lang="hr-HR" sz="2700" dirty="0" smtClean="0"/>
              <a:t> kraj Berna, 18. prosinca 1879. - </a:t>
            </a:r>
            <a:r>
              <a:rPr lang="hr-HR" sz="2700" dirty="0" err="1" smtClean="0"/>
              <a:t>Muralto</a:t>
            </a:r>
            <a:r>
              <a:rPr lang="hr-HR" sz="2700" dirty="0" smtClean="0"/>
              <a:t> kraj </a:t>
            </a:r>
            <a:r>
              <a:rPr lang="hr-HR" sz="2700" dirty="0" err="1" smtClean="0"/>
              <a:t>Locarna</a:t>
            </a:r>
            <a:r>
              <a:rPr lang="hr-HR" sz="2700" dirty="0" smtClean="0"/>
              <a:t>, 29. lipnja 1940.) Švicarska </a:t>
            </a:r>
            <a:br>
              <a:rPr lang="hr-HR" sz="2700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2700" dirty="0" smtClean="0"/>
              <a:t>-</a:t>
            </a: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r>
              <a:rPr lang="hr-HR" sz="2700" dirty="0" smtClean="0"/>
              <a:t/>
            </a:r>
            <a:br>
              <a:rPr lang="hr-HR" sz="2700" dirty="0" smtClean="0"/>
            </a:br>
            <a:endParaRPr lang="hr-HR" sz="2700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8" r="5658"/>
          <a:stretch>
            <a:fillRect/>
          </a:stretch>
        </p:blipFill>
        <p:spPr>
          <a:xfrm>
            <a:off x="7370931" y="1282700"/>
            <a:ext cx="3063347" cy="4775200"/>
          </a:xfrm>
        </p:spPr>
      </p:pic>
    </p:spTree>
    <p:extLst>
      <p:ext uri="{BB962C8B-B14F-4D97-AF65-F5344CB8AC3E}">
        <p14:creationId xmlns:p14="http://schemas.microsoft.com/office/powerpoint/2010/main" val="62169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33425" y="828675"/>
            <a:ext cx="10172699" cy="4686300"/>
          </a:xfrm>
        </p:spPr>
        <p:txBody>
          <a:bodyPr>
            <a:normAutofit lnSpcReduction="10000"/>
          </a:bodyPr>
          <a:lstStyle/>
          <a:p>
            <a:pPr algn="l"/>
            <a:r>
              <a:rPr lang="hr-HR" dirty="0" smtClean="0"/>
              <a:t>-  </a:t>
            </a:r>
            <a:r>
              <a:rPr lang="hr-HR" sz="2400" dirty="0" smtClean="0"/>
              <a:t>njegov </a:t>
            </a:r>
            <a:r>
              <a:rPr lang="hr-HR" sz="2400" dirty="0"/>
              <a:t>otac bio je profesor glazbe, a majka operna </a:t>
            </a:r>
            <a:r>
              <a:rPr lang="hr-HR" sz="2400" dirty="0" smtClean="0"/>
              <a:t>pjevačica</a:t>
            </a:r>
          </a:p>
          <a:p>
            <a:pPr algn="l"/>
            <a:r>
              <a:rPr lang="hr-HR" sz="2400" dirty="0" smtClean="0"/>
              <a:t>-  crtao </a:t>
            </a:r>
            <a:r>
              <a:rPr lang="hr-HR" sz="2400" dirty="0"/>
              <a:t>je još kao </a:t>
            </a:r>
            <a:r>
              <a:rPr lang="hr-HR" sz="2400" dirty="0" smtClean="0"/>
              <a:t>dijete</a:t>
            </a:r>
          </a:p>
          <a:p>
            <a:pPr algn="l"/>
            <a:r>
              <a:rPr lang="hr-HR" sz="2400" dirty="0" smtClean="0"/>
              <a:t>-  postao je slikar zahvaljujući svojoj baki koja </a:t>
            </a:r>
            <a:r>
              <a:rPr lang="hr-HR" sz="2400" dirty="0"/>
              <a:t>je lijepo crtala i slikala i vrlo </a:t>
            </a:r>
            <a:r>
              <a:rPr lang="hr-HR" sz="2400" dirty="0" smtClean="0"/>
              <a:t>rano   probudila kod njega osjećaj </a:t>
            </a:r>
            <a:r>
              <a:rPr lang="hr-HR" sz="2400" dirty="0"/>
              <a:t>za boju i </a:t>
            </a:r>
            <a:r>
              <a:rPr lang="hr-HR" sz="2400" dirty="0" smtClean="0"/>
              <a:t>crtež</a:t>
            </a:r>
          </a:p>
          <a:p>
            <a:pPr algn="l"/>
            <a:r>
              <a:rPr lang="hr-HR" sz="2400" dirty="0" smtClean="0"/>
              <a:t>-  nepresušan </a:t>
            </a:r>
            <a:r>
              <a:rPr lang="hr-HR" sz="2400" dirty="0"/>
              <a:t>slikarski </a:t>
            </a:r>
            <a:r>
              <a:rPr lang="hr-HR" sz="2400" dirty="0" smtClean="0"/>
              <a:t>talent</a:t>
            </a:r>
          </a:p>
          <a:p>
            <a:pPr algn="l"/>
            <a:r>
              <a:rPr lang="hr-HR" sz="2400" dirty="0" smtClean="0"/>
              <a:t>-  odličan pedagog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/>
              <a:t>-  uspješan </a:t>
            </a:r>
            <a:r>
              <a:rPr lang="hr-HR" sz="2400" dirty="0"/>
              <a:t>violinist</a:t>
            </a:r>
            <a:br>
              <a:rPr lang="hr-HR" sz="2400" dirty="0"/>
            </a:br>
            <a:r>
              <a:rPr lang="hr-HR" sz="2400" dirty="0"/>
              <a:t>- </a:t>
            </a:r>
            <a:r>
              <a:rPr lang="hr-HR" sz="2400" dirty="0" smtClean="0"/>
              <a:t> dobar </a:t>
            </a:r>
            <a:r>
              <a:rPr lang="hr-HR" sz="2400" dirty="0"/>
              <a:t>kuhar</a:t>
            </a:r>
            <a:br>
              <a:rPr lang="hr-HR" sz="2400" dirty="0"/>
            </a:br>
            <a:r>
              <a:rPr lang="hr-HR" sz="2400" dirty="0"/>
              <a:t>- </a:t>
            </a:r>
            <a:r>
              <a:rPr lang="hr-HR" sz="2400" dirty="0" smtClean="0"/>
              <a:t> veliki </a:t>
            </a:r>
            <a:r>
              <a:rPr lang="hr-HR" sz="2400" dirty="0"/>
              <a:t>domaćin</a:t>
            </a:r>
            <a:br>
              <a:rPr lang="hr-HR" sz="2400" dirty="0"/>
            </a:br>
            <a:r>
              <a:rPr lang="hr-HR" sz="2400" dirty="0"/>
              <a:t>- </a:t>
            </a:r>
            <a:r>
              <a:rPr lang="hr-HR" sz="2400" dirty="0" smtClean="0"/>
              <a:t> nježan </a:t>
            </a:r>
            <a:r>
              <a:rPr lang="hr-HR" sz="2400" dirty="0"/>
              <a:t>otac koji je svom sinu jedincu </a:t>
            </a:r>
            <a:r>
              <a:rPr lang="hr-HR" sz="2400" dirty="0" err="1"/>
              <a:t>Feliksu</a:t>
            </a:r>
            <a:r>
              <a:rPr lang="hr-HR" sz="2400" dirty="0"/>
              <a:t> ilustrirao bajke i izrađivao igračke</a:t>
            </a:r>
            <a:br>
              <a:rPr lang="hr-HR" sz="2400" dirty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9222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0136" y="365760"/>
            <a:ext cx="10458973" cy="1116874"/>
          </a:xfrm>
        </p:spPr>
        <p:txBody>
          <a:bodyPr>
            <a:normAutofit/>
          </a:bodyPr>
          <a:lstStyle/>
          <a:p>
            <a:r>
              <a:rPr lang="hr-HR" dirty="0" smtClean="0"/>
              <a:t>Umjetnost ne prikazuje vidljivo, umjetnost čini vidljivim.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276349" y="2185035"/>
            <a:ext cx="4178765" cy="1028428"/>
          </a:xfrm>
        </p:spPr>
        <p:txBody>
          <a:bodyPr>
            <a:noAutofit/>
          </a:bodyPr>
          <a:lstStyle/>
          <a:p>
            <a:r>
              <a:rPr lang="hr-HR" sz="2000" dirty="0" smtClean="0"/>
              <a:t>- bio </a:t>
            </a:r>
            <a:r>
              <a:rPr lang="hr-HR" sz="2000" dirty="0" smtClean="0"/>
              <a:t>je nevjerojatno poznati umjetnik koji je u svojoj 40 – godišnjoj karijeri stvorio više od 10 000 umjetničkih </a:t>
            </a:r>
            <a:r>
              <a:rPr lang="hr-HR" sz="2000" dirty="0" smtClean="0"/>
              <a:t>djela</a:t>
            </a:r>
          </a:p>
          <a:p>
            <a:endParaRPr lang="hr-HR" sz="2000" dirty="0"/>
          </a:p>
          <a:p>
            <a:r>
              <a:rPr lang="hr-HR" sz="2000" dirty="0" smtClean="0"/>
              <a:t>- </a:t>
            </a:r>
            <a:r>
              <a:rPr lang="hr-HR" sz="2000" dirty="0" smtClean="0"/>
              <a:t>više nego bilo koji drugi umjetnik u povijesti</a:t>
            </a:r>
          </a:p>
          <a:p>
            <a:r>
              <a:rPr lang="hr-HR" sz="2000" dirty="0" smtClean="0"/>
              <a:t>- među </a:t>
            </a:r>
            <a:r>
              <a:rPr lang="hr-HR" sz="2000" dirty="0" smtClean="0"/>
              <a:t>njima su akvareli, ulja na platnu, crteži, ručne lutke i još mnogo </a:t>
            </a:r>
            <a:r>
              <a:rPr lang="hr-HR" sz="2000" dirty="0" smtClean="0"/>
              <a:t>toga</a:t>
            </a:r>
            <a:endParaRPr lang="hr-HR" sz="20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549" y="2185035"/>
            <a:ext cx="4646839" cy="3490292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6268403" y="5675327"/>
            <a:ext cx="244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Dvorac i sunce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899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11" y="2031275"/>
            <a:ext cx="4075340" cy="407534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019801" y="2752725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Crveni balon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52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8170" y="2259874"/>
            <a:ext cx="9483635" cy="2148840"/>
          </a:xfrm>
        </p:spPr>
        <p:txBody>
          <a:bodyPr>
            <a:normAutofit/>
          </a:bodyPr>
          <a:lstStyle/>
          <a:p>
            <a:r>
              <a:rPr lang="hr-HR" dirty="0" smtClean="0"/>
              <a:t>Tvoj zadatak je </a:t>
            </a:r>
            <a:r>
              <a:rPr lang="hr-HR" dirty="0" smtClean="0"/>
              <a:t>napraviti zgradu naše </a:t>
            </a:r>
            <a:r>
              <a:rPr lang="hr-HR" dirty="0" smtClean="0"/>
              <a:t>škole </a:t>
            </a:r>
            <a:r>
              <a:rPr lang="hr-HR" dirty="0" smtClean="0"/>
              <a:t>za</a:t>
            </a:r>
            <a:r>
              <a:rPr lang="hr-HR" dirty="0" smtClean="0"/>
              <a:t> </a:t>
            </a:r>
            <a:r>
              <a:rPr lang="hr-HR" b="1" dirty="0" smtClean="0"/>
              <a:t>Dan </a:t>
            </a:r>
            <a:r>
              <a:rPr lang="hr-HR" b="1" dirty="0" smtClean="0"/>
              <a:t>škole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dirty="0" smtClean="0"/>
              <a:t>u </a:t>
            </a:r>
            <a:r>
              <a:rPr lang="hr-HR" dirty="0" smtClean="0"/>
              <a:t>stilu Paula </a:t>
            </a:r>
            <a:r>
              <a:rPr lang="hr-HR" dirty="0" err="1" smtClean="0"/>
              <a:t>Kleea</a:t>
            </a:r>
            <a:r>
              <a:rPr lang="hr-HR" dirty="0" smtClean="0"/>
              <a:t>. </a:t>
            </a:r>
            <a:r>
              <a:rPr lang="hr-HR" dirty="0" smtClean="0">
                <a:sym typeface="Wingdings" panose="05000000000000000000" pitchFamily="2" charset="2"/>
              </a:rPr>
              <a:t> 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7772400" y="5934075"/>
            <a:ext cx="2581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Učiteljica Katija Nikolić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69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3259</TotalTime>
  <Words>133</Words>
  <Application>Microsoft Office PowerPoint</Application>
  <PresentationFormat>Široki zaslon</PresentationFormat>
  <Paragraphs>17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Wingdings</vt:lpstr>
      <vt:lpstr>Organski</vt:lpstr>
      <vt:lpstr>Paul Klee</vt:lpstr>
      <vt:lpstr>Paul Klee (Münchenbuchsee kraj Berna, 18. prosinca 1879. - Muralto kraj Locarna, 29. lipnja 1940.) Švicarska   -   </vt:lpstr>
      <vt:lpstr>PowerPoint prezentacija</vt:lpstr>
      <vt:lpstr>Umjetnost ne prikazuje vidljivo, umjetnost čini vidljivim.</vt:lpstr>
      <vt:lpstr>PowerPoint prezentacija</vt:lpstr>
      <vt:lpstr>Tvoj zadatak je napraviti zgradu naše škole za Dan škole  u stilu Paula Kleea.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Klee</dc:title>
  <dc:creator>Katija</dc:creator>
  <cp:lastModifiedBy>Katija</cp:lastModifiedBy>
  <cp:revision>13</cp:revision>
  <dcterms:created xsi:type="dcterms:W3CDTF">2020-10-09T08:08:57Z</dcterms:created>
  <dcterms:modified xsi:type="dcterms:W3CDTF">2020-10-11T19:25:09Z</dcterms:modified>
</cp:coreProperties>
</file>