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0147a176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0147a176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0147a176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0147a176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b0147a176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b0147a176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0147a176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0147a176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b0147a1766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b0147a176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0147a176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0147a176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0147a1766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0147a1766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0147a1766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b0147a1766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4.jpg"/><Relationship Id="rId5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15.jpg"/><Relationship Id="rId5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7.jpg"/><Relationship Id="rId5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177400" y="1098825"/>
            <a:ext cx="2104200" cy="442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🅵🆁🅸🅳🅰 🅺🅷🅰🅻🅾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5675" y="871700"/>
            <a:ext cx="3575399" cy="357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0125" y="1790900"/>
            <a:ext cx="2033800" cy="20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6237575" y="4586975"/>
            <a:ext cx="2620500" cy="336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000"/>
              <a:t>PREZENTACIJU IZRADILA: Bojana Lanča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419350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4150" y="152400"/>
            <a:ext cx="4951175" cy="49511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 rot="298667">
            <a:off x="4131320" y="887876"/>
            <a:ext cx="1666485" cy="29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Frida Khalo meksička je umjetnica, rođena 1907. godine.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Umrla je sa 47 godina.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 Puno joj je ime Magdalena Carmen Frida Kahlo Calderon.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FA8DC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1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5196900" y="618925"/>
            <a:ext cx="3286800" cy="39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2539050" y="1285250"/>
            <a:ext cx="3249300" cy="1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4830050" y="506625"/>
            <a:ext cx="3765900" cy="39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/>
              <a:t>Frida je kao malena djevojčica oboljela od dječje paralize, zbog koje se život šestogodišnjakinje zauvijek promijenio.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hr"/>
              <a:t>Jedna noga je ostala tanja od druge, stopalo deformirano, a do kraja svog života prikrivala je nedostatak šarenim haljinama, podsuknjama i modnim dodacima.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/>
              <a:t>Već u najranijoj dobi pokazivala je svoj temperament koji ju je razlikovao od druge djece. Bez obzira na dijagnozu, nikada nije pokazivala slabost niti suze. Zbog svoje borbenosti i snažne osobnosti, trenirala je boks, hrvanje i plivanje, te bila jedna od najbržih u svojoj generaciji.</a:t>
            </a:r>
            <a:endParaRPr/>
          </a:p>
          <a:p>
            <a:pPr indent="0" lvl="0" marL="0" rtl="0" algn="l"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00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420275" y="663850"/>
            <a:ext cx="3960600" cy="41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/>
              <a:t>U rujnu 1925. godine, Frida Kahlo doživjela je tešku prometnu nesreću koja joj je zauvijek promijenila život. U sudaru autobusa i tramvaja, 18-godišnja Frida je gotovo izgubila život, a 32 operacije nakon nesreće prikovale su je uz bolnički krevet četiri mjeseca. Oštećenja na kralježnici, slomljena rebra i zdjelica, ostavile su trajne posljednice na Fridino tijelo. Težak period u životu i borbu protiv depresije, prekinulo je slikarsko platno i kist.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/>
              <a:t>Majka joj je donijela pribor za slikanje u krevet kako bi joj pomogla da skrati dane oporavka, a nakon toga više ništa nije bilo isto. Frida je otkrila strast prema slikanju i tijekom života je naslikala 143 slike od kojih je 53 autoportreta.</a:t>
            </a:r>
            <a:endParaRPr/>
          </a:p>
          <a:p>
            <a:pPr indent="0" lvl="0" marL="0" rtl="0" algn="l"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0875" y="392000"/>
            <a:ext cx="4434550" cy="44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8050" y="152400"/>
            <a:ext cx="4838701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330425" y="566500"/>
            <a:ext cx="4117800" cy="40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78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450">
                <a:solidFill>
                  <a:srgbClr val="565656"/>
                </a:solidFill>
                <a:highlight>
                  <a:srgbClr val="FFFFFF"/>
                </a:highlight>
              </a:rPr>
              <a:t>Bila je jako nesretna i nezadovoljna u svom životu što je i pokazivala u svojim slikama koje su zrcalo njezine patnje i duševne boli.</a:t>
            </a:r>
            <a:endParaRPr sz="1450">
              <a:solidFill>
                <a:srgbClr val="565656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785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450">
                <a:solidFill>
                  <a:srgbClr val="565656"/>
                </a:solidFill>
                <a:highlight>
                  <a:srgbClr val="FFFFFF"/>
                </a:highlight>
              </a:rPr>
              <a:t>Danas je jedna od najpoznatijih meksičkih slikarica i žena u svijetu. Jako je voljela životinje i prirodu.</a:t>
            </a:r>
            <a:endParaRPr sz="1450">
              <a:solidFill>
                <a:srgbClr val="565656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785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450">
                <a:solidFill>
                  <a:srgbClr val="565656"/>
                </a:solidFill>
                <a:highlight>
                  <a:srgbClr val="FFFFFF"/>
                </a:highlight>
              </a:rPr>
              <a:t>Njezine slike imaju puno boja i emocija, puno prirodnih detalja, životinja, cvijeća, crta, šarenih točkica.</a:t>
            </a:r>
            <a:endParaRPr sz="1450">
              <a:solidFill>
                <a:srgbClr val="56565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7BA0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552" y="2030950"/>
            <a:ext cx="2621700" cy="258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650" y="274824"/>
            <a:ext cx="8318326" cy="1429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3736950" y="2213625"/>
            <a:ext cx="4926300" cy="25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Likovni zadatak: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Prouči Fridine autoportrete, uoči detalje koje imaju njezine slike, prouči koje boje koristi.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Naslikaj Fridin portret - tonski i koloristički se izražavaj,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odaberi jednu njezinu životinju i naslikaj je pokraj Fride, složi neku kompoziciju koja izražava njezin duh.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Na kraju rad trebaš opisati, usporediti s njezinim autoportretima, ispričati neke zanimljivosti o Fridi.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7451" y="831126"/>
            <a:ext cx="3481248" cy="3481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1100" y="812987"/>
            <a:ext cx="2717175" cy="351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6927" y="808662"/>
            <a:ext cx="2820924" cy="352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4100" y="733825"/>
            <a:ext cx="2750274" cy="360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6300" y="793925"/>
            <a:ext cx="2672274" cy="359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1975" y="754963"/>
            <a:ext cx="2882650" cy="3633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