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4" r:id="rId1"/>
  </p:sld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0551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9625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845162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51315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875661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86847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32028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3884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9300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01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0749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5315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8370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331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9803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9/27/2020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127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9/27/2020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0588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953589" y="3089803"/>
            <a:ext cx="8830491" cy="548639"/>
          </a:xfrm>
        </p:spPr>
        <p:txBody>
          <a:bodyPr>
            <a:noAutofit/>
          </a:bodyPr>
          <a:lstStyle/>
          <a:p>
            <a:r>
              <a:rPr lang="hr-HR" sz="4800" b="1" dirty="0" smtClean="0">
                <a:solidFill>
                  <a:schemeClr val="accent2"/>
                </a:solidFill>
              </a:rPr>
              <a:t>U svijetu likovnih umjetnika 3 </a:t>
            </a:r>
            <a:endParaRPr lang="hr-HR" sz="4800" b="1" dirty="0">
              <a:solidFill>
                <a:schemeClr val="accent2"/>
              </a:solidFill>
            </a:endParaRP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7080" y="208030"/>
            <a:ext cx="2767584" cy="2097024"/>
          </a:xfrm>
          <a:prstGeom prst="rect">
            <a:avLst/>
          </a:prstGeom>
        </p:spPr>
      </p:pic>
      <p:sp>
        <p:nvSpPr>
          <p:cNvPr id="5" name="TekstniOkvir 4"/>
          <p:cNvSpPr txBox="1"/>
          <p:nvPr/>
        </p:nvSpPr>
        <p:spPr>
          <a:xfrm>
            <a:off x="7471955" y="3617329"/>
            <a:ext cx="30654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200" dirty="0" smtClean="0">
                <a:solidFill>
                  <a:schemeClr val="accent2"/>
                </a:solidFill>
              </a:rPr>
              <a:t>2020. / 2021</a:t>
            </a:r>
            <a:r>
              <a:rPr lang="hr-HR" dirty="0" smtClean="0">
                <a:solidFill>
                  <a:schemeClr val="accent2"/>
                </a:solidFill>
              </a:rPr>
              <a:t>.</a:t>
            </a:r>
            <a:endParaRPr lang="hr-HR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9759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77334" y="482905"/>
            <a:ext cx="4782940" cy="1278466"/>
          </a:xfrm>
        </p:spPr>
        <p:txBody>
          <a:bodyPr>
            <a:noAutofit/>
          </a:bodyPr>
          <a:lstStyle/>
          <a:p>
            <a:r>
              <a:rPr lang="hr-HR" sz="6000" dirty="0" err="1" smtClean="0">
                <a:solidFill>
                  <a:schemeClr val="accent2">
                    <a:lumMod val="75000"/>
                  </a:schemeClr>
                </a:solidFill>
              </a:rPr>
              <a:t>Endi</a:t>
            </a:r>
            <a:r>
              <a:rPr lang="hr-HR" sz="6000" dirty="0" smtClean="0">
                <a:solidFill>
                  <a:schemeClr val="accent2">
                    <a:lumMod val="75000"/>
                  </a:schemeClr>
                </a:solidFill>
              </a:rPr>
              <a:t> Warhol</a:t>
            </a:r>
            <a:endParaRPr lang="hr-HR" sz="60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5" name="Rezervirano mjesto sadržaja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1439" y="514350"/>
            <a:ext cx="3992209" cy="5527675"/>
          </a:xfrm>
        </p:spPr>
      </p:pic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677334" y="1972491"/>
            <a:ext cx="3854528" cy="3389027"/>
          </a:xfrm>
        </p:spPr>
        <p:txBody>
          <a:bodyPr>
            <a:normAutofit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1600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a</a:t>
            </a:r>
            <a:r>
              <a:rPr lang="hr-HR" sz="1600" dirty="0" smtClean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merički </a:t>
            </a:r>
            <a:r>
              <a:rPr lang="hr-HR" sz="1600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slikar, dizajner i filmski stvaratelj rusinskog </a:t>
            </a:r>
            <a:r>
              <a:rPr lang="hr-HR" sz="1600" dirty="0" smtClean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podrijetla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1600" dirty="0" smtClean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u prvoj </a:t>
            </a:r>
            <a:r>
              <a:rPr lang="hr-HR" sz="1600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polovici 60-ih godina postaje vodeća ličnost pop arta, umjetničkog pokreta koji se služi ikonografijom i tiskarskim tehnikama masovne </a:t>
            </a:r>
            <a:r>
              <a:rPr lang="hr-HR" sz="1600" dirty="0" smtClean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kulture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1600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u</a:t>
            </a:r>
            <a:r>
              <a:rPr lang="hr-HR" sz="1600" smtClean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većava </a:t>
            </a:r>
            <a:r>
              <a:rPr lang="hr-HR" sz="1600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portrete tzv. super-zvijezda, prikazujući ih u smjelim </a:t>
            </a:r>
            <a:r>
              <a:rPr lang="hr-HR" sz="1600" dirty="0" err="1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kromatskim</a:t>
            </a:r>
            <a:r>
              <a:rPr lang="hr-HR" sz="1600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 kontrastima</a:t>
            </a:r>
            <a:endParaRPr lang="hr-HR" sz="2000" dirty="0">
              <a:solidFill>
                <a:schemeClr val="accent2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8160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17138" y="-561703"/>
            <a:ext cx="4351866" cy="1515292"/>
          </a:xfrm>
        </p:spPr>
        <p:txBody>
          <a:bodyPr>
            <a:normAutofit/>
          </a:bodyPr>
          <a:lstStyle/>
          <a:p>
            <a:r>
              <a:rPr lang="hr-HR" sz="4400" dirty="0" smtClean="0">
                <a:solidFill>
                  <a:schemeClr val="accent2">
                    <a:lumMod val="75000"/>
                  </a:schemeClr>
                </a:solidFill>
              </a:rPr>
              <a:t>ZADATAK</a:t>
            </a:r>
            <a:r>
              <a:rPr lang="hr-HR" sz="2800" dirty="0" smtClean="0">
                <a:solidFill>
                  <a:schemeClr val="accent2">
                    <a:lumMod val="75000"/>
                  </a:schemeClr>
                </a:solidFill>
              </a:rPr>
              <a:t>:</a:t>
            </a:r>
            <a:endParaRPr lang="hr-HR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2597574" y="1957735"/>
            <a:ext cx="5083386" cy="1098974"/>
          </a:xfrm>
        </p:spPr>
        <p:txBody>
          <a:bodyPr>
            <a:normAutofit/>
          </a:bodyPr>
          <a:lstStyle/>
          <a:p>
            <a:r>
              <a:rPr lang="hr-HR" sz="2800" dirty="0" smtClean="0">
                <a:solidFill>
                  <a:schemeClr val="accent2">
                    <a:lumMod val="75000"/>
                  </a:schemeClr>
                </a:solidFill>
              </a:rPr>
              <a:t>Po uzoru na </a:t>
            </a:r>
            <a:r>
              <a:rPr lang="hr-HR" sz="2800" dirty="0" err="1" smtClean="0">
                <a:solidFill>
                  <a:schemeClr val="accent2">
                    <a:lumMod val="75000"/>
                  </a:schemeClr>
                </a:solidFill>
              </a:rPr>
              <a:t>Endija</a:t>
            </a:r>
            <a:r>
              <a:rPr lang="hr-HR" sz="28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hr-HR" sz="2800" dirty="0" err="1" smtClean="0">
                <a:solidFill>
                  <a:schemeClr val="accent2">
                    <a:lumMod val="75000"/>
                  </a:schemeClr>
                </a:solidFill>
              </a:rPr>
              <a:t>Warola</a:t>
            </a:r>
            <a:r>
              <a:rPr lang="hr-HR" sz="2800" dirty="0" smtClean="0">
                <a:solidFill>
                  <a:schemeClr val="accent2">
                    <a:lumMod val="75000"/>
                  </a:schemeClr>
                </a:solidFill>
              </a:rPr>
              <a:t> uradi jesenski pop art.</a:t>
            </a:r>
            <a:endParaRPr lang="hr-HR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5198" y="3680595"/>
            <a:ext cx="6124876" cy="2511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069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82880" y="1071154"/>
            <a:ext cx="5499463" cy="464944"/>
          </a:xfrm>
        </p:spPr>
        <p:txBody>
          <a:bodyPr/>
          <a:lstStyle/>
          <a:p>
            <a:r>
              <a:rPr lang="hr-HR" dirty="0"/>
              <a:t> </a:t>
            </a:r>
            <a:r>
              <a:rPr lang="hr-HR" b="1" dirty="0" err="1">
                <a:solidFill>
                  <a:schemeClr val="accent2"/>
                </a:solidFill>
              </a:rPr>
              <a:t>Marilyn</a:t>
            </a:r>
            <a:r>
              <a:rPr lang="hr-HR" b="1" dirty="0">
                <a:solidFill>
                  <a:schemeClr val="accent2"/>
                </a:solidFill>
              </a:rPr>
              <a:t> </a:t>
            </a:r>
            <a:r>
              <a:rPr lang="hr-HR" b="1" dirty="0" smtClean="0">
                <a:solidFill>
                  <a:schemeClr val="accent2"/>
                </a:solidFill>
              </a:rPr>
              <a:t>Monroe</a:t>
            </a:r>
            <a:r>
              <a:rPr lang="hr-HR" b="1" dirty="0">
                <a:solidFill>
                  <a:schemeClr val="accent2"/>
                </a:solidFill>
              </a:rPr>
              <a:t> </a:t>
            </a:r>
            <a:r>
              <a:rPr lang="hr-HR" b="1" dirty="0" smtClean="0">
                <a:solidFill>
                  <a:schemeClr val="accent2"/>
                </a:solidFill>
              </a:rPr>
              <a:t>u </a:t>
            </a:r>
            <a:r>
              <a:rPr lang="hr-HR" b="1" dirty="0" err="1" smtClean="0">
                <a:solidFill>
                  <a:schemeClr val="accent2"/>
                </a:solidFill>
              </a:rPr>
              <a:t>kromatskim</a:t>
            </a:r>
            <a:r>
              <a:rPr lang="hr-HR" b="1" dirty="0" smtClean="0">
                <a:solidFill>
                  <a:schemeClr val="accent2"/>
                </a:solidFill>
              </a:rPr>
              <a:t> kontrastima. </a:t>
            </a:r>
            <a:endParaRPr lang="hr-HR" b="1" dirty="0">
              <a:solidFill>
                <a:schemeClr val="accent2"/>
              </a:solidFill>
            </a:endParaRPr>
          </a:p>
        </p:txBody>
      </p:sp>
      <p:pic>
        <p:nvPicPr>
          <p:cNvPr id="5" name="Rezervirano mjesto sadržaja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8558" y="468738"/>
            <a:ext cx="4513262" cy="4521619"/>
          </a:xfrm>
        </p:spPr>
      </p:pic>
      <p:sp>
        <p:nvSpPr>
          <p:cNvPr id="6" name="Strelica udesno 5"/>
          <p:cNvSpPr/>
          <p:nvPr/>
        </p:nvSpPr>
        <p:spPr>
          <a:xfrm>
            <a:off x="1632857" y="3043646"/>
            <a:ext cx="2756263" cy="126709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62297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</p:bldLst>
  </p:timing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40</TotalTime>
  <Words>66</Words>
  <Application>Microsoft Office PowerPoint</Application>
  <PresentationFormat>Široki zaslon</PresentationFormat>
  <Paragraphs>9</Paragraphs>
  <Slides>4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4</vt:i4>
      </vt:variant>
    </vt:vector>
  </HeadingPairs>
  <TitlesOfParts>
    <vt:vector size="9" baseType="lpstr">
      <vt:lpstr>Arial</vt:lpstr>
      <vt:lpstr>Arial Black</vt:lpstr>
      <vt:lpstr>Trebuchet MS</vt:lpstr>
      <vt:lpstr>Wingdings 3</vt:lpstr>
      <vt:lpstr>Faseta</vt:lpstr>
      <vt:lpstr>U svijetu likovnih umjetnika 3 </vt:lpstr>
      <vt:lpstr>Endi Warhol</vt:lpstr>
      <vt:lpstr>ZADATAK:</vt:lpstr>
      <vt:lpstr> Marilyn Monroe u kromatskim kontrastima.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 svijetu likovnih umjetnika 3</dc:title>
  <dc:creator>Katija</dc:creator>
  <cp:lastModifiedBy>Katija</cp:lastModifiedBy>
  <cp:revision>5</cp:revision>
  <dcterms:created xsi:type="dcterms:W3CDTF">2020-09-26T11:07:11Z</dcterms:created>
  <dcterms:modified xsi:type="dcterms:W3CDTF">2020-09-27T13:34:27Z</dcterms:modified>
</cp:coreProperties>
</file>