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Amatic SC" panose="020B0604020202020204" pitchFamily="2" charset="-79"/>
      <p:regular r:id="rId29"/>
      <p:bold r:id="rId30"/>
    </p:embeddedFont>
    <p:embeddedFont>
      <p:font typeface="Bebas Neue" panose="020B0604020202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13739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7"/>
        <p:cNvGrpSpPr/>
        <p:nvPr/>
      </p:nvGrpSpPr>
      <p:grpSpPr>
        <a:xfrm>
          <a:off x="0" y="0"/>
          <a:ext cx="0" cy="0"/>
          <a:chOff x="0" y="0"/>
          <a:chExt cx="0" cy="0"/>
        </a:xfrm>
      </p:grpSpPr>
      <p:sp>
        <p:nvSpPr>
          <p:cNvPr id="2648" name="Google Shape;26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9" name="Google Shape;26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794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7"/>
        <p:cNvGrpSpPr/>
        <p:nvPr/>
      </p:nvGrpSpPr>
      <p:grpSpPr>
        <a:xfrm>
          <a:off x="0" y="0"/>
          <a:ext cx="0" cy="0"/>
          <a:chOff x="0" y="0"/>
          <a:chExt cx="0" cy="0"/>
        </a:xfrm>
      </p:grpSpPr>
      <p:sp>
        <p:nvSpPr>
          <p:cNvPr id="2878" name="Google Shape;2878;g12ef1a2e013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9" name="Google Shape;2879;g12ef1a2e013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687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f4055a91e8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0" name="Google Shape;2900;gf4055a91e8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391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9"/>
        <p:cNvGrpSpPr/>
        <p:nvPr/>
      </p:nvGrpSpPr>
      <p:grpSpPr>
        <a:xfrm>
          <a:off x="0" y="0"/>
          <a:ext cx="0" cy="0"/>
          <a:chOff x="0" y="0"/>
          <a:chExt cx="0" cy="0"/>
        </a:xfrm>
      </p:grpSpPr>
      <p:sp>
        <p:nvSpPr>
          <p:cNvPr id="2920" name="Google Shape;2920;g12ef1a2e01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1" name="Google Shape;2921;g12ef1a2e013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819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0"/>
        <p:cNvGrpSpPr/>
        <p:nvPr/>
      </p:nvGrpSpPr>
      <p:grpSpPr>
        <a:xfrm>
          <a:off x="0" y="0"/>
          <a:ext cx="0" cy="0"/>
          <a:chOff x="0" y="0"/>
          <a:chExt cx="0" cy="0"/>
        </a:xfrm>
      </p:grpSpPr>
      <p:sp>
        <p:nvSpPr>
          <p:cNvPr id="2941" name="Google Shape;2941;gf4055a91e8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2" name="Google Shape;2942;gf4055a91e8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494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2"/>
        <p:cNvGrpSpPr/>
        <p:nvPr/>
      </p:nvGrpSpPr>
      <p:grpSpPr>
        <a:xfrm>
          <a:off x="0" y="0"/>
          <a:ext cx="0" cy="0"/>
          <a:chOff x="0" y="0"/>
          <a:chExt cx="0" cy="0"/>
        </a:xfrm>
      </p:grpSpPr>
      <p:sp>
        <p:nvSpPr>
          <p:cNvPr id="2963" name="Google Shape;2963;gf4055a91e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4" name="Google Shape;2964;gf4055a91e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666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f4055a91e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7" name="Google Shape;2987;gf4055a91e8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48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12ef1a2e01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8" name="Google Shape;3008;g12ef1a2e01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483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2ef1a2e01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9" name="Google Shape;3029;g12ef1a2e01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431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8"/>
        <p:cNvGrpSpPr/>
        <p:nvPr/>
      </p:nvGrpSpPr>
      <p:grpSpPr>
        <a:xfrm>
          <a:off x="0" y="0"/>
          <a:ext cx="0" cy="0"/>
          <a:chOff x="0" y="0"/>
          <a:chExt cx="0" cy="0"/>
        </a:xfrm>
      </p:grpSpPr>
      <p:sp>
        <p:nvSpPr>
          <p:cNvPr id="3049" name="Google Shape;3049;gf4055a91e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0" name="Google Shape;3050;gf4055a91e8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4353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1"/>
        <p:cNvGrpSpPr/>
        <p:nvPr/>
      </p:nvGrpSpPr>
      <p:grpSpPr>
        <a:xfrm>
          <a:off x="0" y="0"/>
          <a:ext cx="0" cy="0"/>
          <a:chOff x="0" y="0"/>
          <a:chExt cx="0" cy="0"/>
        </a:xfrm>
      </p:grpSpPr>
      <p:sp>
        <p:nvSpPr>
          <p:cNvPr id="3072" name="Google Shape;3072;g12ef1a2e01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3" name="Google Shape;3073;g12ef1a2e013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474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7"/>
        <p:cNvGrpSpPr/>
        <p:nvPr/>
      </p:nvGrpSpPr>
      <p:grpSpPr>
        <a:xfrm>
          <a:off x="0" y="0"/>
          <a:ext cx="0" cy="0"/>
          <a:chOff x="0" y="0"/>
          <a:chExt cx="0" cy="0"/>
        </a:xfrm>
      </p:grpSpPr>
      <p:sp>
        <p:nvSpPr>
          <p:cNvPr id="2678" name="Google Shape;26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9" name="Google Shape;26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7702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2"/>
        <p:cNvGrpSpPr/>
        <p:nvPr/>
      </p:nvGrpSpPr>
      <p:grpSpPr>
        <a:xfrm>
          <a:off x="0" y="0"/>
          <a:ext cx="0" cy="0"/>
          <a:chOff x="0" y="0"/>
          <a:chExt cx="0" cy="0"/>
        </a:xfrm>
      </p:grpSpPr>
      <p:sp>
        <p:nvSpPr>
          <p:cNvPr id="3093" name="Google Shape;3093;g12ef1a2e01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4" name="Google Shape;3094;g12ef1a2e013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044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3"/>
        <p:cNvGrpSpPr/>
        <p:nvPr/>
      </p:nvGrpSpPr>
      <p:grpSpPr>
        <a:xfrm>
          <a:off x="0" y="0"/>
          <a:ext cx="0" cy="0"/>
          <a:chOff x="0" y="0"/>
          <a:chExt cx="0" cy="0"/>
        </a:xfrm>
      </p:grpSpPr>
      <p:sp>
        <p:nvSpPr>
          <p:cNvPr id="3114" name="Google Shape;3114;g12ef1a2e013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5" name="Google Shape;3115;g12ef1a2e013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154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12ef1a2e013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7" name="Google Shape;3137;g12ef1a2e013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496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7"/>
        <p:cNvGrpSpPr/>
        <p:nvPr/>
      </p:nvGrpSpPr>
      <p:grpSpPr>
        <a:xfrm>
          <a:off x="0" y="0"/>
          <a:ext cx="0" cy="0"/>
          <a:chOff x="0" y="0"/>
          <a:chExt cx="0" cy="0"/>
        </a:xfrm>
      </p:grpSpPr>
      <p:sp>
        <p:nvSpPr>
          <p:cNvPr id="3158" name="Google Shape;3158;g11ccb52163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9" name="Google Shape;3159;g11ccb521638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418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9"/>
        <p:cNvGrpSpPr/>
        <p:nvPr/>
      </p:nvGrpSpPr>
      <p:grpSpPr>
        <a:xfrm>
          <a:off x="0" y="0"/>
          <a:ext cx="0" cy="0"/>
          <a:chOff x="0" y="0"/>
          <a:chExt cx="0" cy="0"/>
        </a:xfrm>
      </p:grpSpPr>
      <p:sp>
        <p:nvSpPr>
          <p:cNvPr id="3180" name="Google Shape;3180;g11ccb52163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1" name="Google Shape;3181;g11ccb521638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7550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2"/>
        <p:cNvGrpSpPr/>
        <p:nvPr/>
      </p:nvGrpSpPr>
      <p:grpSpPr>
        <a:xfrm>
          <a:off x="0" y="0"/>
          <a:ext cx="0" cy="0"/>
          <a:chOff x="0" y="0"/>
          <a:chExt cx="0" cy="0"/>
        </a:xfrm>
      </p:grpSpPr>
      <p:sp>
        <p:nvSpPr>
          <p:cNvPr id="3203" name="Google Shape;3203;g11ccb521638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4" name="Google Shape;3204;g11ccb521638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8960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13034f492b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7" name="Google Shape;3227;g13034f492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172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9"/>
        <p:cNvGrpSpPr/>
        <p:nvPr/>
      </p:nvGrpSpPr>
      <p:grpSpPr>
        <a:xfrm>
          <a:off x="0" y="0"/>
          <a:ext cx="0" cy="0"/>
          <a:chOff x="0" y="0"/>
          <a:chExt cx="0" cy="0"/>
        </a:xfrm>
      </p:grpSpPr>
      <p:sp>
        <p:nvSpPr>
          <p:cNvPr id="2690" name="Google Shape;2690;g12ef1a2e013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1" name="Google Shape;2691;g12ef1a2e013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961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1"/>
        <p:cNvGrpSpPr/>
        <p:nvPr/>
      </p:nvGrpSpPr>
      <p:grpSpPr>
        <a:xfrm>
          <a:off x="0" y="0"/>
          <a:ext cx="0" cy="0"/>
          <a:chOff x="0" y="0"/>
          <a:chExt cx="0" cy="0"/>
        </a:xfrm>
      </p:grpSpPr>
      <p:sp>
        <p:nvSpPr>
          <p:cNvPr id="2702" name="Google Shape;2702;gf4055a91e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3" name="Google Shape;2703;gf4055a91e8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554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f4055a91e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5" name="Google Shape;2715;gf4055a91e8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751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5"/>
        <p:cNvGrpSpPr/>
        <p:nvPr/>
      </p:nvGrpSpPr>
      <p:grpSpPr>
        <a:xfrm>
          <a:off x="0" y="0"/>
          <a:ext cx="0" cy="0"/>
          <a:chOff x="0" y="0"/>
          <a:chExt cx="0" cy="0"/>
        </a:xfrm>
      </p:grpSpPr>
      <p:sp>
        <p:nvSpPr>
          <p:cNvPr id="2726" name="Google Shape;272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7" name="Google Shape;27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004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6"/>
        <p:cNvGrpSpPr/>
        <p:nvPr/>
      </p:nvGrpSpPr>
      <p:grpSpPr>
        <a:xfrm>
          <a:off x="0" y="0"/>
          <a:ext cx="0" cy="0"/>
          <a:chOff x="0" y="0"/>
          <a:chExt cx="0" cy="0"/>
        </a:xfrm>
      </p:grpSpPr>
      <p:sp>
        <p:nvSpPr>
          <p:cNvPr id="2807" name="Google Shape;28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8" name="Google Shape;28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062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3"/>
        <p:cNvGrpSpPr/>
        <p:nvPr/>
      </p:nvGrpSpPr>
      <p:grpSpPr>
        <a:xfrm>
          <a:off x="0" y="0"/>
          <a:ext cx="0" cy="0"/>
          <a:chOff x="0" y="0"/>
          <a:chExt cx="0" cy="0"/>
        </a:xfrm>
      </p:grpSpPr>
      <p:sp>
        <p:nvSpPr>
          <p:cNvPr id="2834" name="Google Shape;28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5" name="Google Shape;28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t-PT"/>
              <a:t>rp</a:t>
            </a:r>
            <a:endParaRPr/>
          </a:p>
        </p:txBody>
      </p:sp>
    </p:spTree>
    <p:extLst>
      <p:ext uri="{BB962C8B-B14F-4D97-AF65-F5344CB8AC3E}">
        <p14:creationId xmlns:p14="http://schemas.microsoft.com/office/powerpoint/2010/main" val="277205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6"/>
        <p:cNvGrpSpPr/>
        <p:nvPr/>
      </p:nvGrpSpPr>
      <p:grpSpPr>
        <a:xfrm>
          <a:off x="0" y="0"/>
          <a:ext cx="0" cy="0"/>
          <a:chOff x="0" y="0"/>
          <a:chExt cx="0" cy="0"/>
        </a:xfrm>
      </p:grpSpPr>
      <p:sp>
        <p:nvSpPr>
          <p:cNvPr id="2857" name="Google Shape;2857;gf4055a91e8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8" name="Google Shape;2858;gf4055a91e8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927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3"/>
            <a:ext cx="8966084" cy="5041129"/>
            <a:chOff x="122308" y="68543"/>
            <a:chExt cx="8966084"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 name="Google Shape;68;p2"/>
              <p:cNvGrpSpPr/>
              <p:nvPr/>
            </p:nvGrpSpPr>
            <p:grpSpPr>
              <a:xfrm>
                <a:off x="7510965" y="2491791"/>
                <a:ext cx="372053" cy="390499"/>
                <a:chOff x="7510965" y="2491791"/>
                <a:chExt cx="372053" cy="390499"/>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677"/>
        <p:cNvGrpSpPr/>
        <p:nvPr/>
      </p:nvGrpSpPr>
      <p:grpSpPr>
        <a:xfrm>
          <a:off x="0" y="0"/>
          <a:ext cx="0" cy="0"/>
          <a:chOff x="0" y="0"/>
          <a:chExt cx="0" cy="0"/>
        </a:xfrm>
      </p:grpSpPr>
      <p:grpSp>
        <p:nvGrpSpPr>
          <p:cNvPr id="678" name="Google Shape;678;p11"/>
          <p:cNvGrpSpPr/>
          <p:nvPr/>
        </p:nvGrpSpPr>
        <p:grpSpPr>
          <a:xfrm rot="10800000" flipH="1">
            <a:off x="122308" y="68541"/>
            <a:ext cx="8966084" cy="5041129"/>
            <a:chOff x="122308" y="68543"/>
            <a:chExt cx="8966084" cy="5041129"/>
          </a:xfrm>
        </p:grpSpPr>
        <p:sp>
          <p:nvSpPr>
            <p:cNvPr id="679" name="Google Shape;679;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80" name="Google Shape;680;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81" name="Google Shape;681;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82" name="Google Shape;682;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83" name="Google Shape;683;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84" name="Google Shape;684;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85" name="Google Shape;685;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687" name="Google Shape;687;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88" name="Google Shape;688;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89" name="Google Shape;689;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0" name="Google Shape;690;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1" name="Google Shape;691;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93" name="Google Shape;693;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694" name="Google Shape;694;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5" name="Google Shape;695;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697" name="Google Shape;697;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98" name="Google Shape;698;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9" name="Google Shape;699;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00" name="Google Shape;700;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02" name="Google Shape;702;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3" name="Google Shape;703;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4" name="Google Shape;704;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05" name="Google Shape;705;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06" name="Google Shape;706;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07" name="Google Shape;707;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8" name="Google Shape;708;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09" name="Google Shape;709;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0" name="Google Shape;710;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1" name="Google Shape;711;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2" name="Google Shape;712;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3" name="Google Shape;713;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4" name="Google Shape;714;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5" name="Google Shape;715;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16" name="Google Shape;716;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7" name="Google Shape;717;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8" name="Google Shape;718;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19" name="Google Shape;719;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20" name="Google Shape;720;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21" name="Google Shape;721;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2" name="Google Shape;722;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23" name="Google Shape;723;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24" name="Google Shape;724;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5" name="Google Shape;725;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6" name="Google Shape;726;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27" name="Google Shape;727;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8" name="Google Shape;728;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9" name="Google Shape;729;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0" name="Google Shape;730;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31" name="Google Shape;731;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732" name="Google Shape;732;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4" name="Google Shape;734;p11"/>
          <p:cNvSpPr txBox="1">
            <a:spLocks noGrp="1"/>
          </p:cNvSpPr>
          <p:nvPr>
            <p:ph type="title" hasCustomPrompt="1"/>
          </p:nvPr>
        </p:nvSpPr>
        <p:spPr>
          <a:xfrm>
            <a:off x="1284000" y="1274600"/>
            <a:ext cx="6576000" cy="181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14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735" name="Google Shape;735;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1"/>
        </a:solidFill>
        <a:effectLst/>
      </p:bgPr>
    </p:bg>
    <p:spTree>
      <p:nvGrpSpPr>
        <p:cNvPr id="1" name="Shape 736"/>
        <p:cNvGrpSpPr/>
        <p:nvPr/>
      </p:nvGrpSpPr>
      <p:grpSpPr>
        <a:xfrm>
          <a:off x="0" y="0"/>
          <a:ext cx="0" cy="0"/>
          <a:chOff x="0" y="0"/>
          <a:chExt cx="0" cy="0"/>
        </a:xfrm>
      </p:grpSpPr>
      <p:grpSp>
        <p:nvGrpSpPr>
          <p:cNvPr id="737" name="Google Shape;737;p12"/>
          <p:cNvGrpSpPr/>
          <p:nvPr/>
        </p:nvGrpSpPr>
        <p:grpSpPr>
          <a:xfrm flipH="1">
            <a:off x="122307" y="68543"/>
            <a:ext cx="8966084" cy="5041129"/>
            <a:chOff x="122308" y="68543"/>
            <a:chExt cx="8966084" cy="5041129"/>
          </a:xfrm>
        </p:grpSpPr>
        <p:sp>
          <p:nvSpPr>
            <p:cNvPr id="738" name="Google Shape;738;p1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39" name="Google Shape;739;p1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40" name="Google Shape;740;p1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1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2" name="Google Shape;742;p1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1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4" name="Google Shape;744;p1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46" name="Google Shape;746;p1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47" name="Google Shape;747;p1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48" name="Google Shape;748;p1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9" name="Google Shape;749;p1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50" name="Google Shape;750;p1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52" name="Google Shape;752;p1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53" name="Google Shape;753;p1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54" name="Google Shape;754;p1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55" name="Google Shape;755;p1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56" name="Google Shape;756;p1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57" name="Google Shape;757;p1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58" name="Google Shape;758;p1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59" name="Google Shape;759;p1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60" name="Google Shape;760;p1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61" name="Google Shape;761;p1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62" name="Google Shape;762;p1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63" name="Google Shape;763;p1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64" name="Google Shape;764;p1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65" name="Google Shape;765;p1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66" name="Google Shape;766;p1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67" name="Google Shape;767;p1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68" name="Google Shape;768;p1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69" name="Google Shape;769;p1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0" name="Google Shape;770;p1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71" name="Google Shape;771;p1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2" name="Google Shape;772;p1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73" name="Google Shape;773;p1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4" name="Google Shape;774;p1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5" name="Google Shape;775;p1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76" name="Google Shape;776;p1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77" name="Google Shape;777;p1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78" name="Google Shape;778;p1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79" name="Google Shape;779;p1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0" name="Google Shape;780;p1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2" name="Google Shape;782;p1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3" name="Google Shape;783;p1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84" name="Google Shape;784;p1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85" name="Google Shape;785;p1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6" name="Google Shape;786;p1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87" name="Google Shape;787;p1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88" name="Google Shape;788;p1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9" name="Google Shape;789;p1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0" name="Google Shape;790;p1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1" name="Google Shape;791;p1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792" name="Google Shape;792;p1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3" name="Google Shape;793;p1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2"/>
          <p:cNvSpPr txBox="1">
            <a:spLocks noGrp="1"/>
          </p:cNvSpPr>
          <p:nvPr>
            <p:ph type="title"/>
          </p:nvPr>
        </p:nvSpPr>
        <p:spPr>
          <a:xfrm>
            <a:off x="1133400" y="2509375"/>
            <a:ext cx="21531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700" b="1">
                <a:latin typeface="Amatic SC"/>
                <a:ea typeface="Amatic SC"/>
                <a:cs typeface="Amatic SC"/>
                <a:sym typeface="Amatic SC"/>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95" name="Google Shape;795;p1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6" name="Google Shape;796;p12"/>
          <p:cNvSpPr txBox="1">
            <a:spLocks noGrp="1"/>
          </p:cNvSpPr>
          <p:nvPr>
            <p:ph type="title" idx="2"/>
          </p:nvPr>
        </p:nvSpPr>
        <p:spPr>
          <a:xfrm>
            <a:off x="3466813" y="2509375"/>
            <a:ext cx="21531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700" b="1">
                <a:latin typeface="Amatic SC"/>
                <a:ea typeface="Amatic SC"/>
                <a:cs typeface="Amatic SC"/>
                <a:sym typeface="Amatic SC"/>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97" name="Google Shape;797;p1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8" name="Google Shape;798;p12"/>
          <p:cNvSpPr txBox="1">
            <a:spLocks noGrp="1"/>
          </p:cNvSpPr>
          <p:nvPr>
            <p:ph type="title" idx="4"/>
          </p:nvPr>
        </p:nvSpPr>
        <p:spPr>
          <a:xfrm>
            <a:off x="5857550" y="2509375"/>
            <a:ext cx="21531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700" b="1">
                <a:latin typeface="Amatic SC"/>
                <a:ea typeface="Amatic SC"/>
                <a:cs typeface="Amatic SC"/>
                <a:sym typeface="Amatic SC"/>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99" name="Google Shape;799;p1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0" name="Google Shape;800;p12"/>
          <p:cNvSpPr txBox="1">
            <a:spLocks noGrp="1"/>
          </p:cNvSpPr>
          <p:nvPr>
            <p:ph type="title" idx="6"/>
          </p:nvPr>
        </p:nvSpPr>
        <p:spPr>
          <a:xfrm>
            <a:off x="933625" y="540000"/>
            <a:ext cx="72768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1"/>
        <p:cNvGrpSpPr/>
        <p:nvPr/>
      </p:nvGrpSpPr>
      <p:grpSpPr>
        <a:xfrm>
          <a:off x="0" y="0"/>
          <a:ext cx="0" cy="0"/>
          <a:chOff x="0" y="0"/>
          <a:chExt cx="0" cy="0"/>
        </a:xfrm>
      </p:grpSpPr>
      <p:grpSp>
        <p:nvGrpSpPr>
          <p:cNvPr id="802" name="Google Shape;802;p13"/>
          <p:cNvGrpSpPr/>
          <p:nvPr/>
        </p:nvGrpSpPr>
        <p:grpSpPr>
          <a:xfrm>
            <a:off x="122308" y="68543"/>
            <a:ext cx="8909048" cy="4975150"/>
            <a:chOff x="122308" y="68543"/>
            <a:chExt cx="8909048" cy="4975150"/>
          </a:xfrm>
        </p:grpSpPr>
        <p:grpSp>
          <p:nvGrpSpPr>
            <p:cNvPr id="803" name="Google Shape;803;p13"/>
            <p:cNvGrpSpPr/>
            <p:nvPr/>
          </p:nvGrpSpPr>
          <p:grpSpPr>
            <a:xfrm>
              <a:off x="122308" y="68543"/>
              <a:ext cx="8909048" cy="4975150"/>
              <a:chOff x="122308" y="68543"/>
              <a:chExt cx="8909048" cy="4975150"/>
            </a:xfrm>
          </p:grpSpPr>
          <p:grpSp>
            <p:nvGrpSpPr>
              <p:cNvPr id="804" name="Google Shape;804;p13"/>
              <p:cNvGrpSpPr/>
              <p:nvPr/>
            </p:nvGrpSpPr>
            <p:grpSpPr>
              <a:xfrm>
                <a:off x="122308" y="68543"/>
                <a:ext cx="8909048" cy="4975150"/>
                <a:chOff x="122308" y="68543"/>
                <a:chExt cx="8909048" cy="4975150"/>
              </a:xfrm>
            </p:grpSpPr>
            <p:grpSp>
              <p:nvGrpSpPr>
                <p:cNvPr id="805" name="Google Shape;805;p13"/>
                <p:cNvGrpSpPr/>
                <p:nvPr/>
              </p:nvGrpSpPr>
              <p:grpSpPr>
                <a:xfrm rot="10800000">
                  <a:off x="7868647" y="1236600"/>
                  <a:ext cx="456959" cy="2111662"/>
                  <a:chOff x="8524342" y="1674075"/>
                  <a:chExt cx="456959" cy="2111662"/>
                </a:xfrm>
              </p:grpSpPr>
              <p:sp>
                <p:nvSpPr>
                  <p:cNvPr id="806" name="Google Shape;806;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7" name="Google Shape;807;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8" name="Google Shape;808;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09" name="Google Shape;809;p13"/>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810" name="Google Shape;810;p13"/>
                <p:cNvGrpSpPr/>
                <p:nvPr/>
              </p:nvGrpSpPr>
              <p:grpSpPr>
                <a:xfrm>
                  <a:off x="122308" y="68543"/>
                  <a:ext cx="8909048" cy="4975150"/>
                  <a:chOff x="122308" y="68543"/>
                  <a:chExt cx="8909048" cy="4975150"/>
                </a:xfrm>
              </p:grpSpPr>
              <p:grpSp>
                <p:nvGrpSpPr>
                  <p:cNvPr id="811" name="Google Shape;811;p13"/>
                  <p:cNvGrpSpPr/>
                  <p:nvPr/>
                </p:nvGrpSpPr>
                <p:grpSpPr>
                  <a:xfrm>
                    <a:off x="122308" y="68543"/>
                    <a:ext cx="8909048" cy="4975150"/>
                    <a:chOff x="122308" y="68543"/>
                    <a:chExt cx="8909048" cy="4975150"/>
                  </a:xfrm>
                </p:grpSpPr>
                <p:sp>
                  <p:nvSpPr>
                    <p:cNvPr id="812" name="Google Shape;812;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3" name="Google Shape;813;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4" name="Google Shape;814;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5" name="Google Shape;815;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6" name="Google Shape;816;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7" name="Google Shape;817;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8" name="Google Shape;818;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9" name="Google Shape;819;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0" name="Google Shape;820;p13"/>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21" name="Google Shape;821;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2" name="Google Shape;822;p13"/>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23" name="Google Shape;823;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4" name="Google Shape;824;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5" name="Google Shape;825;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6" name="Google Shape;826;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27" name="Google Shape;827;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28" name="Google Shape;828;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9" name="Google Shape;829;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30" name="Google Shape;830;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31" name="Google Shape;831;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32" name="Google Shape;832;p1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33" name="Google Shape;833;p1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34" name="Google Shape;834;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5" name="Google Shape;835;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36" name="Google Shape;836;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7" name="Google Shape;837;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38" name="Google Shape;838;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39" name="Google Shape;839;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40" name="Google Shape;840;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1" name="Google Shape;841;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42" name="Google Shape;842;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3" name="Google Shape;843;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4" name="Google Shape;844;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45" name="Google Shape;845;p13"/>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6" name="Google Shape;846;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7" name="Google Shape;847;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48" name="Google Shape;848;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9" name="Google Shape;849;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50" name="Google Shape;850;p13"/>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1" name="Google Shape;851;p13"/>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3" name="Google Shape;853;p13"/>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4" name="Google Shape;854;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5" name="Google Shape;855;p13"/>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56" name="Google Shape;856;p13"/>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57" name="Google Shape;857;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8" name="Google Shape;858;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59" name="Google Shape;859;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0" name="Google Shape;860;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61" name="Google Shape;861;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862" name="Google Shape;862;p13"/>
                  <p:cNvGrpSpPr/>
                  <p:nvPr/>
                </p:nvGrpSpPr>
                <p:grpSpPr>
                  <a:xfrm rot="10800000">
                    <a:off x="828058" y="1376835"/>
                    <a:ext cx="480016" cy="1076509"/>
                    <a:chOff x="122308" y="3683093"/>
                    <a:chExt cx="480016" cy="1076509"/>
                  </a:xfrm>
                </p:grpSpPr>
                <p:sp>
                  <p:nvSpPr>
                    <p:cNvPr id="863" name="Google Shape;863;p13"/>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4" name="Google Shape;864;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5" name="Google Shape;865;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866" name="Google Shape;866;p13"/>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3"/>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8" name="Google Shape;868;p13"/>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0" name="Google Shape;870;p13"/>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3" name="Google Shape;873;p13"/>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4" name="Google Shape;874;p13"/>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5" name="Google Shape;875;p13"/>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6" name="Google Shape;876;p13"/>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77" name="Google Shape;877;p13"/>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8" name="Google Shape;878;p13"/>
          <p:cNvGrpSpPr/>
          <p:nvPr/>
        </p:nvGrpSpPr>
        <p:grpSpPr>
          <a:xfrm rot="1799965" flipH="1">
            <a:off x="372879" y="2694432"/>
            <a:ext cx="1792663" cy="1738763"/>
            <a:chOff x="6997200" y="3219600"/>
            <a:chExt cx="1426800" cy="1383900"/>
          </a:xfrm>
        </p:grpSpPr>
        <p:sp>
          <p:nvSpPr>
            <p:cNvPr id="879" name="Google Shape;879;p13"/>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3"/>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3"/>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3"/>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13"/>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3"/>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3"/>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3"/>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3"/>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3"/>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3"/>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13"/>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3"/>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3"/>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3"/>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3"/>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3"/>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3"/>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3"/>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3"/>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3"/>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3"/>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3"/>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3"/>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3"/>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3"/>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3"/>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3"/>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3"/>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3"/>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3"/>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3"/>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3"/>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3"/>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3"/>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4" name="Google Shape;914;p13"/>
          <p:cNvGrpSpPr/>
          <p:nvPr/>
        </p:nvGrpSpPr>
        <p:grpSpPr>
          <a:xfrm flipH="1">
            <a:off x="7330376" y="2586447"/>
            <a:ext cx="1315503" cy="1991723"/>
            <a:chOff x="191900" y="2943925"/>
            <a:chExt cx="1080850" cy="1636450"/>
          </a:xfrm>
        </p:grpSpPr>
        <p:sp>
          <p:nvSpPr>
            <p:cNvPr id="915" name="Google Shape;915;p13"/>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3"/>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3"/>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3"/>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3"/>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3"/>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3"/>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3"/>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3"/>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3"/>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3"/>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3"/>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3"/>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3"/>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3"/>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3"/>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3"/>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3"/>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3"/>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3"/>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3"/>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3"/>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3"/>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3"/>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3"/>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3"/>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3"/>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3"/>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3"/>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3"/>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3"/>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3"/>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3"/>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3"/>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3"/>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3"/>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3"/>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3"/>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3"/>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4" name="Google Shape;954;p13"/>
          <p:cNvSpPr txBox="1">
            <a:spLocks noGrp="1"/>
          </p:cNvSpPr>
          <p:nvPr>
            <p:ph type="title"/>
          </p:nvPr>
        </p:nvSpPr>
        <p:spPr>
          <a:xfrm>
            <a:off x="2514125" y="1307100"/>
            <a:ext cx="4115700" cy="252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955"/>
        <p:cNvGrpSpPr/>
        <p:nvPr/>
      </p:nvGrpSpPr>
      <p:grpSpPr>
        <a:xfrm>
          <a:off x="0" y="0"/>
          <a:ext cx="0" cy="0"/>
          <a:chOff x="0" y="0"/>
          <a:chExt cx="0" cy="0"/>
        </a:xfrm>
      </p:grpSpPr>
      <p:grpSp>
        <p:nvGrpSpPr>
          <p:cNvPr id="956" name="Google Shape;956;p14"/>
          <p:cNvGrpSpPr/>
          <p:nvPr/>
        </p:nvGrpSpPr>
        <p:grpSpPr>
          <a:xfrm>
            <a:off x="61069" y="68543"/>
            <a:ext cx="9027323" cy="5041129"/>
            <a:chOff x="61069" y="68543"/>
            <a:chExt cx="9027323" cy="5041129"/>
          </a:xfrm>
        </p:grpSpPr>
        <p:sp>
          <p:nvSpPr>
            <p:cNvPr id="957" name="Google Shape;957;p1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58" name="Google Shape;958;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9" name="Google Shape;959;p1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60" name="Google Shape;960;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1" name="Google Shape;961;p1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2" name="Google Shape;962;p1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3" name="Google Shape;963;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64" name="Google Shape;964;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65" name="Google Shape;965;p1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66" name="Google Shape;966;p1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7" name="Google Shape;967;p1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8" name="Google Shape;968;p1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70" name="Google Shape;970;p1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71" name="Google Shape;971;p1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2" name="Google Shape;972;p1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73" name="Google Shape;973;p1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74" name="Google Shape;974;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75" name="Google Shape;975;p1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76" name="Google Shape;976;p1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7" name="Google Shape;977;p1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78" name="Google Shape;978;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79" name="Google Shape;979;p1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0" name="Google Shape;980;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1" name="Google Shape;981;p1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82" name="Google Shape;982;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3" name="Google Shape;983;p1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84" name="Google Shape;984;p1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86" name="Google Shape;986;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88" name="Google Shape;988;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9" name="Google Shape;989;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0" name="Google Shape;990;p1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91" name="Google Shape;991;p1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92" name="Google Shape;992;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3" name="Google Shape;993;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94" name="Google Shape;994;p1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5" name="Google Shape;995;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6" name="Google Shape;996;p1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7" name="Google Shape;997;p1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8" name="Google Shape;998;p1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9" name="Google Shape;999;p1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0" name="Google Shape;1000;p1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1" name="Google Shape;1001;p1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2" name="Google Shape;1002;p1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03" name="Google Shape;1003;p1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5" name="Google Shape;1005;p1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07" name="Google Shape;1007;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8" name="Google Shape;1008;p1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09" name="Google Shape;1009;p1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4"/>
          <p:cNvSpPr txBox="1">
            <a:spLocks noGrp="1"/>
          </p:cNvSpPr>
          <p:nvPr>
            <p:ph type="title"/>
          </p:nvPr>
        </p:nvSpPr>
        <p:spPr>
          <a:xfrm>
            <a:off x="720887" y="1782063"/>
            <a:ext cx="25524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011" name="Google Shape;1011;p14"/>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2" name="Google Shape;1012;p14"/>
          <p:cNvSpPr txBox="1">
            <a:spLocks noGrp="1"/>
          </p:cNvSpPr>
          <p:nvPr>
            <p:ph type="title" idx="2"/>
          </p:nvPr>
        </p:nvSpPr>
        <p:spPr>
          <a:xfrm>
            <a:off x="5872486" y="1782063"/>
            <a:ext cx="25524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013" name="Google Shape;1013;p14"/>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4" name="Google Shape;1014;p14"/>
          <p:cNvSpPr txBox="1">
            <a:spLocks noGrp="1"/>
          </p:cNvSpPr>
          <p:nvPr>
            <p:ph type="title" idx="4"/>
          </p:nvPr>
        </p:nvSpPr>
        <p:spPr>
          <a:xfrm>
            <a:off x="720887" y="3150238"/>
            <a:ext cx="25524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015" name="Google Shape;1015;p14"/>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6" name="Google Shape;1016;p14"/>
          <p:cNvSpPr txBox="1">
            <a:spLocks noGrp="1"/>
          </p:cNvSpPr>
          <p:nvPr>
            <p:ph type="title" idx="6"/>
          </p:nvPr>
        </p:nvSpPr>
        <p:spPr>
          <a:xfrm>
            <a:off x="5872486" y="3150238"/>
            <a:ext cx="25524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017" name="Google Shape;1017;p14"/>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8" name="Google Shape;1018;p14"/>
          <p:cNvSpPr txBox="1">
            <a:spLocks noGrp="1"/>
          </p:cNvSpPr>
          <p:nvPr>
            <p:ph type="title" idx="8"/>
          </p:nvPr>
        </p:nvSpPr>
        <p:spPr>
          <a:xfrm>
            <a:off x="2514125" y="540000"/>
            <a:ext cx="41157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1"/>
        </a:solidFill>
        <a:effectLst/>
      </p:bgPr>
    </p:bg>
    <p:spTree>
      <p:nvGrpSpPr>
        <p:cNvPr id="1" name="Shape 1019"/>
        <p:cNvGrpSpPr/>
        <p:nvPr/>
      </p:nvGrpSpPr>
      <p:grpSpPr>
        <a:xfrm>
          <a:off x="0" y="0"/>
          <a:ext cx="0" cy="0"/>
          <a:chOff x="0" y="0"/>
          <a:chExt cx="0" cy="0"/>
        </a:xfrm>
      </p:grpSpPr>
      <p:sp>
        <p:nvSpPr>
          <p:cNvPr id="1020" name="Google Shape;1020;p15"/>
          <p:cNvSpPr/>
          <p:nvPr/>
        </p:nvSpPr>
        <p:spPr>
          <a:xfrm>
            <a:off x="1741150" y="452713"/>
            <a:ext cx="5661600" cy="1161600"/>
          </a:xfrm>
          <a:prstGeom prst="roundRect">
            <a:avLst>
              <a:gd name="adj" fmla="val 25783"/>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5"/>
          <p:cNvSpPr/>
          <p:nvPr/>
        </p:nvSpPr>
        <p:spPr>
          <a:xfrm>
            <a:off x="1741150" y="3529188"/>
            <a:ext cx="5661600" cy="1161600"/>
          </a:xfrm>
          <a:prstGeom prst="roundRect">
            <a:avLst>
              <a:gd name="adj" fmla="val 25783"/>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5"/>
          <p:cNvSpPr/>
          <p:nvPr/>
        </p:nvSpPr>
        <p:spPr>
          <a:xfrm>
            <a:off x="1741150" y="1990950"/>
            <a:ext cx="5661600" cy="1161600"/>
          </a:xfrm>
          <a:prstGeom prst="roundRect">
            <a:avLst>
              <a:gd name="adj" fmla="val 25783"/>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3" name="Google Shape;1023;p15"/>
          <p:cNvGrpSpPr/>
          <p:nvPr/>
        </p:nvGrpSpPr>
        <p:grpSpPr>
          <a:xfrm>
            <a:off x="140683" y="110399"/>
            <a:ext cx="8890673" cy="4933294"/>
            <a:chOff x="140683" y="110399"/>
            <a:chExt cx="8890673" cy="4933294"/>
          </a:xfrm>
        </p:grpSpPr>
        <p:sp>
          <p:nvSpPr>
            <p:cNvPr id="1024" name="Google Shape;1024;p15"/>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25" name="Google Shape;1025;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6" name="Google Shape;1026;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8" name="Google Shape;1028;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9" name="Google Shape;1029;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0" name="Google Shape;1030;p15"/>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32" name="Google Shape;1032;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33" name="Google Shape;1033;p15"/>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34" name="Google Shape;1034;p15"/>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6" name="Google Shape;1036;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37" name="Google Shape;1037;p15"/>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8" name="Google Shape;1038;p15"/>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39" name="Google Shape;1039;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40" name="Google Shape;1040;p15"/>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41" name="Google Shape;1041;p15"/>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42" name="Google Shape;1042;p15"/>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43" name="Google Shape;1043;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44" name="Google Shape;1044;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45" name="Google Shape;1045;p15"/>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47" name="Google Shape;1047;p15"/>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48" name="Google Shape;1048;p15"/>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49" name="Google Shape;1049;p15"/>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0" name="Google Shape;1050;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1" name="Google Shape;1051;p15"/>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52" name="Google Shape;1052;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3" name="Google Shape;1053;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54" name="Google Shape;1054;p15"/>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5"/>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5"/>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7" name="Google Shape;1057;p15"/>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8" name="Google Shape;1058;p15"/>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59" name="Google Shape;1059;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60" name="Google Shape;1060;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1" name="Google Shape;1061;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62" name="Google Shape;1062;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63" name="Google Shape;1063;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4" name="Google Shape;1064;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66" name="Google Shape;1066;p15"/>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67" name="Google Shape;1067;p15"/>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8" name="Google Shape;1068;p15"/>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5"/>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70" name="Google Shape;1070;p15"/>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71" name="Google Shape;1071;p15"/>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72" name="Google Shape;1072;p15"/>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grpSp>
        <p:nvGrpSpPr>
          <p:cNvPr id="1073" name="Google Shape;1073;p15"/>
          <p:cNvGrpSpPr/>
          <p:nvPr/>
        </p:nvGrpSpPr>
        <p:grpSpPr>
          <a:xfrm>
            <a:off x="857269" y="1938030"/>
            <a:ext cx="905183" cy="2207825"/>
            <a:chOff x="323849" y="1835718"/>
            <a:chExt cx="1365902" cy="3332063"/>
          </a:xfrm>
        </p:grpSpPr>
        <p:sp>
          <p:nvSpPr>
            <p:cNvPr id="1074" name="Google Shape;1074;p15"/>
            <p:cNvSpPr/>
            <p:nvPr/>
          </p:nvSpPr>
          <p:spPr>
            <a:xfrm flipH="1">
              <a:off x="837882" y="1835718"/>
              <a:ext cx="627666" cy="523854"/>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5"/>
            <p:cNvSpPr/>
            <p:nvPr/>
          </p:nvSpPr>
          <p:spPr>
            <a:xfrm flipH="1">
              <a:off x="994830" y="1839096"/>
              <a:ext cx="467033" cy="26469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5"/>
            <p:cNvSpPr/>
            <p:nvPr/>
          </p:nvSpPr>
          <p:spPr>
            <a:xfrm flipH="1">
              <a:off x="996194" y="2155320"/>
              <a:ext cx="92571" cy="173963"/>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5"/>
            <p:cNvSpPr/>
            <p:nvPr/>
          </p:nvSpPr>
          <p:spPr>
            <a:xfrm flipH="1">
              <a:off x="1073948" y="1839158"/>
              <a:ext cx="387915" cy="329251"/>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5"/>
            <p:cNvSpPr/>
            <p:nvPr/>
          </p:nvSpPr>
          <p:spPr>
            <a:xfrm flipH="1">
              <a:off x="1073961" y="2155258"/>
              <a:ext cx="38761" cy="89930"/>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5"/>
            <p:cNvSpPr/>
            <p:nvPr/>
          </p:nvSpPr>
          <p:spPr>
            <a:xfrm flipH="1">
              <a:off x="323849" y="2413126"/>
              <a:ext cx="1365902" cy="275465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0" name="Google Shape;1080;p15"/>
          <p:cNvSpPr txBox="1">
            <a:spLocks noGrp="1"/>
          </p:cNvSpPr>
          <p:nvPr>
            <p:ph type="title"/>
          </p:nvPr>
        </p:nvSpPr>
        <p:spPr>
          <a:xfrm>
            <a:off x="2310950" y="540000"/>
            <a:ext cx="4522200" cy="6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6000" b="1">
                <a:latin typeface="Amatic SC"/>
                <a:ea typeface="Amatic SC"/>
                <a:cs typeface="Amatic SC"/>
                <a:sym typeface="Amatic SC"/>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1081" name="Google Shape;1081;p15"/>
          <p:cNvSpPr txBox="1">
            <a:spLocks noGrp="1"/>
          </p:cNvSpPr>
          <p:nvPr>
            <p:ph type="subTitle" idx="1"/>
          </p:nvPr>
        </p:nvSpPr>
        <p:spPr>
          <a:xfrm>
            <a:off x="2310950" y="1172640"/>
            <a:ext cx="4522200" cy="336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82" name="Google Shape;1082;p15"/>
          <p:cNvSpPr txBox="1">
            <a:spLocks noGrp="1"/>
          </p:cNvSpPr>
          <p:nvPr>
            <p:ph type="title" idx="2"/>
          </p:nvPr>
        </p:nvSpPr>
        <p:spPr>
          <a:xfrm>
            <a:off x="2310950" y="2086980"/>
            <a:ext cx="4522200" cy="6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6000" b="1">
                <a:latin typeface="Amatic SC"/>
                <a:ea typeface="Amatic SC"/>
                <a:cs typeface="Amatic SC"/>
                <a:sym typeface="Amatic SC"/>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1083" name="Google Shape;1083;p15"/>
          <p:cNvSpPr txBox="1">
            <a:spLocks noGrp="1"/>
          </p:cNvSpPr>
          <p:nvPr>
            <p:ph type="subTitle" idx="3"/>
          </p:nvPr>
        </p:nvSpPr>
        <p:spPr>
          <a:xfrm>
            <a:off x="2310950" y="2719619"/>
            <a:ext cx="4522200" cy="336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84" name="Google Shape;1084;p15"/>
          <p:cNvSpPr txBox="1">
            <a:spLocks noGrp="1"/>
          </p:cNvSpPr>
          <p:nvPr>
            <p:ph type="title" idx="4"/>
          </p:nvPr>
        </p:nvSpPr>
        <p:spPr>
          <a:xfrm>
            <a:off x="2310950" y="3633959"/>
            <a:ext cx="4522200" cy="6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6000" b="1">
                <a:latin typeface="Amatic SC"/>
                <a:ea typeface="Amatic SC"/>
                <a:cs typeface="Amatic SC"/>
                <a:sym typeface="Amatic SC"/>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1085" name="Google Shape;1085;p15"/>
          <p:cNvSpPr txBox="1">
            <a:spLocks noGrp="1"/>
          </p:cNvSpPr>
          <p:nvPr>
            <p:ph type="subTitle" idx="5"/>
          </p:nvPr>
        </p:nvSpPr>
        <p:spPr>
          <a:xfrm>
            <a:off x="2310950" y="4266599"/>
            <a:ext cx="4522200" cy="336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086"/>
        <p:cNvGrpSpPr/>
        <p:nvPr/>
      </p:nvGrpSpPr>
      <p:grpSpPr>
        <a:xfrm>
          <a:off x="0" y="0"/>
          <a:ext cx="0" cy="0"/>
          <a:chOff x="0" y="0"/>
          <a:chExt cx="0" cy="0"/>
        </a:xfrm>
      </p:grpSpPr>
      <p:grpSp>
        <p:nvGrpSpPr>
          <p:cNvPr id="1087" name="Google Shape;1087;p16"/>
          <p:cNvGrpSpPr/>
          <p:nvPr/>
        </p:nvGrpSpPr>
        <p:grpSpPr>
          <a:xfrm rot="10800000" flipH="1">
            <a:off x="122308" y="105261"/>
            <a:ext cx="8966084" cy="4962555"/>
            <a:chOff x="122308" y="110399"/>
            <a:chExt cx="8966084" cy="4962555"/>
          </a:xfrm>
        </p:grpSpPr>
        <p:sp>
          <p:nvSpPr>
            <p:cNvPr id="1088" name="Google Shape;1088;p1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9" name="Google Shape;1089;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90" name="Google Shape;1090;p16"/>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2" name="Google Shape;1092;p1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3" name="Google Shape;1093;p1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4" name="Google Shape;109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95" name="Google Shape;109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6" name="Google Shape;1096;p1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97" name="Google Shape;1097;p1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8" name="Google Shape;1098;p1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00" name="Google Shape;1100;p1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01" name="Google Shape;1101;p1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2" name="Google Shape;110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03" name="Google Shape;110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04" name="Google Shape;1104;p16"/>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05" name="Google Shape;110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06" name="Google Shape;1106;p16"/>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7" name="Google Shape;1107;p1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08" name="Google Shape;1108;p16"/>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09" name="Google Shape;1109;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10" name="Google Shape;1110;p1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12" name="Google Shape;1112;p1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13" name="Google Shape;1113;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14" name="Google Shape;1114;p1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15" name="Google Shape;1115;p1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16" name="Google Shape;1116;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7" name="Google Shape;1117;p1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8" name="Google Shape;1118;p16"/>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9" name="Google Shape;1119;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20" name="Google Shape;1120;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1" name="Google Shape;1121;p1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22" name="Google Shape;1122;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23" name="Google Shape;1123;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24" name="Google Shape;1124;p16"/>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25" name="Google Shape;1125;p16"/>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26" name="Google Shape;1126;p16"/>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27" name="Google Shape;1127;p16"/>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28" name="Google Shape;1128;p1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29" name="Google Shape;1129;p1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0" name="Google Shape;1130;p16"/>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31" name="Google Shape;1131;p1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32" name="Google Shape;1132;p1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33" name="Google Shape;1133;p1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34" name="Google Shape;1134;p1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35" name="Google Shape;1135;p1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36" name="Google Shape;1136;p16"/>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7" name="Google Shape;1137;p1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38" name="Google Shape;1138;p1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39" name="Google Shape;1139;p16"/>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6"/>
          <p:cNvSpPr txBox="1">
            <a:spLocks noGrp="1"/>
          </p:cNvSpPr>
          <p:nvPr>
            <p:ph type="title"/>
          </p:nvPr>
        </p:nvSpPr>
        <p:spPr>
          <a:xfrm>
            <a:off x="1606800" y="1742925"/>
            <a:ext cx="1554600" cy="44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41" name="Google Shape;1141;p16"/>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2" name="Google Shape;1142;p16"/>
          <p:cNvSpPr txBox="1">
            <a:spLocks noGrp="1"/>
          </p:cNvSpPr>
          <p:nvPr>
            <p:ph type="title" idx="2"/>
          </p:nvPr>
        </p:nvSpPr>
        <p:spPr>
          <a:xfrm>
            <a:off x="4241362" y="1742925"/>
            <a:ext cx="1554600" cy="44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43" name="Google Shape;1143;p16"/>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4" name="Google Shape;1144;p16"/>
          <p:cNvSpPr txBox="1">
            <a:spLocks noGrp="1"/>
          </p:cNvSpPr>
          <p:nvPr>
            <p:ph type="title" idx="4"/>
          </p:nvPr>
        </p:nvSpPr>
        <p:spPr>
          <a:xfrm>
            <a:off x="1606800" y="3105120"/>
            <a:ext cx="1554600" cy="44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45" name="Google Shape;1145;p16"/>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6" name="Google Shape;1146;p16"/>
          <p:cNvSpPr txBox="1">
            <a:spLocks noGrp="1"/>
          </p:cNvSpPr>
          <p:nvPr>
            <p:ph type="title" idx="6"/>
          </p:nvPr>
        </p:nvSpPr>
        <p:spPr>
          <a:xfrm>
            <a:off x="4241362" y="3105120"/>
            <a:ext cx="1554600" cy="44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47" name="Google Shape;1147;p16"/>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8" name="Google Shape;1148;p16"/>
          <p:cNvSpPr txBox="1">
            <a:spLocks noGrp="1"/>
          </p:cNvSpPr>
          <p:nvPr>
            <p:ph type="title" idx="8"/>
          </p:nvPr>
        </p:nvSpPr>
        <p:spPr>
          <a:xfrm>
            <a:off x="6869400" y="1742925"/>
            <a:ext cx="1554600" cy="44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49" name="Google Shape;1149;p16"/>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50" name="Google Shape;1150;p16"/>
          <p:cNvSpPr txBox="1">
            <a:spLocks noGrp="1"/>
          </p:cNvSpPr>
          <p:nvPr>
            <p:ph type="title" idx="13"/>
          </p:nvPr>
        </p:nvSpPr>
        <p:spPr>
          <a:xfrm>
            <a:off x="6869400" y="3105120"/>
            <a:ext cx="1554600" cy="44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7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51" name="Google Shape;1151;p16"/>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52" name="Google Shape;1152;p16"/>
          <p:cNvSpPr txBox="1">
            <a:spLocks noGrp="1"/>
          </p:cNvSpPr>
          <p:nvPr>
            <p:ph type="title" idx="15"/>
          </p:nvPr>
        </p:nvSpPr>
        <p:spPr>
          <a:xfrm>
            <a:off x="2182625" y="540000"/>
            <a:ext cx="47787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153"/>
        <p:cNvGrpSpPr/>
        <p:nvPr/>
      </p:nvGrpSpPr>
      <p:grpSpPr>
        <a:xfrm>
          <a:off x="0" y="0"/>
          <a:ext cx="0" cy="0"/>
          <a:chOff x="0" y="0"/>
          <a:chExt cx="0" cy="0"/>
        </a:xfrm>
      </p:grpSpPr>
      <p:grpSp>
        <p:nvGrpSpPr>
          <p:cNvPr id="1154" name="Google Shape;1154;p17"/>
          <p:cNvGrpSpPr/>
          <p:nvPr/>
        </p:nvGrpSpPr>
        <p:grpSpPr>
          <a:xfrm flipH="1">
            <a:off x="122308" y="68543"/>
            <a:ext cx="8895562" cy="4967420"/>
            <a:chOff x="135794" y="68543"/>
            <a:chExt cx="8895562" cy="4967420"/>
          </a:xfrm>
        </p:grpSpPr>
        <p:grpSp>
          <p:nvGrpSpPr>
            <p:cNvPr id="1155" name="Google Shape;1155;p17"/>
            <p:cNvGrpSpPr/>
            <p:nvPr/>
          </p:nvGrpSpPr>
          <p:grpSpPr>
            <a:xfrm>
              <a:off x="135794" y="68543"/>
              <a:ext cx="8895562" cy="4967420"/>
              <a:chOff x="135794" y="68543"/>
              <a:chExt cx="8895562" cy="4967420"/>
            </a:xfrm>
          </p:grpSpPr>
          <p:grpSp>
            <p:nvGrpSpPr>
              <p:cNvPr id="1156" name="Google Shape;1156;p17"/>
              <p:cNvGrpSpPr/>
              <p:nvPr/>
            </p:nvGrpSpPr>
            <p:grpSpPr>
              <a:xfrm>
                <a:off x="135794" y="68543"/>
                <a:ext cx="8895562" cy="4967420"/>
                <a:chOff x="135794" y="68543"/>
                <a:chExt cx="8895562" cy="4967420"/>
              </a:xfrm>
            </p:grpSpPr>
            <p:grpSp>
              <p:nvGrpSpPr>
                <p:cNvPr id="1157" name="Google Shape;1157;p17"/>
                <p:cNvGrpSpPr/>
                <p:nvPr/>
              </p:nvGrpSpPr>
              <p:grpSpPr>
                <a:xfrm rot="10800000">
                  <a:off x="7868647" y="1236600"/>
                  <a:ext cx="456959" cy="2111662"/>
                  <a:chOff x="8524342" y="1674075"/>
                  <a:chExt cx="456959" cy="2111662"/>
                </a:xfrm>
              </p:grpSpPr>
              <p:sp>
                <p:nvSpPr>
                  <p:cNvPr id="1158" name="Google Shape;1158;p1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59" name="Google Shape;1159;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0" name="Google Shape;1160;p1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61" name="Google Shape;1161;p17"/>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162" name="Google Shape;1162;p17"/>
                <p:cNvGrpSpPr/>
                <p:nvPr/>
              </p:nvGrpSpPr>
              <p:grpSpPr>
                <a:xfrm>
                  <a:off x="135794" y="68543"/>
                  <a:ext cx="8895562" cy="4967420"/>
                  <a:chOff x="135794" y="68543"/>
                  <a:chExt cx="8895562" cy="4967420"/>
                </a:xfrm>
              </p:grpSpPr>
              <p:grpSp>
                <p:nvGrpSpPr>
                  <p:cNvPr id="1163" name="Google Shape;1163;p17"/>
                  <p:cNvGrpSpPr/>
                  <p:nvPr/>
                </p:nvGrpSpPr>
                <p:grpSpPr>
                  <a:xfrm>
                    <a:off x="135794" y="68543"/>
                    <a:ext cx="8895562" cy="4967420"/>
                    <a:chOff x="135794" y="68543"/>
                    <a:chExt cx="8895562" cy="4967420"/>
                  </a:xfrm>
                </p:grpSpPr>
                <p:sp>
                  <p:nvSpPr>
                    <p:cNvPr id="1164" name="Google Shape;1164;p1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65" name="Google Shape;1165;p1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66" name="Google Shape;1166;p1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7" name="Google Shape;1167;p1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68" name="Google Shape;1168;p1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69" name="Google Shape;1169;p1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70" name="Google Shape;1170;p17"/>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71" name="Google Shape;1171;p17"/>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72" name="Google Shape;1172;p17"/>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73" name="Google Shape;1173;p1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74" name="Google Shape;1174;p17"/>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75" name="Google Shape;1175;p1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76" name="Google Shape;1176;p1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77" name="Google Shape;1177;p1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78" name="Google Shape;1178;p1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79" name="Google Shape;1179;p1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80" name="Google Shape;1180;p17"/>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81" name="Google Shape;1181;p1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82" name="Google Shape;1182;p1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83" name="Google Shape;1183;p1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84" name="Google Shape;1184;p1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5" name="Google Shape;1185;p17"/>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86" name="Google Shape;1186;p1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87" name="Google Shape;1187;p1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88" name="Google Shape;1188;p1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89" name="Google Shape;1189;p17"/>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90" name="Google Shape;1190;p1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91" name="Google Shape;1191;p17"/>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92" name="Google Shape;1192;p1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93" name="Google Shape;1193;p1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94" name="Google Shape;1194;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5" name="Google Shape;1195;p17"/>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96" name="Google Shape;1196;p1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97" name="Google Shape;1197;p1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98" name="Google Shape;1198;p1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99" name="Google Shape;1199;p1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0" name="Google Shape;1200;p1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1" name="Google Shape;1201;p17"/>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2" name="Google Shape;1202;p17"/>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3" name="Google Shape;1203;p1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4" name="Google Shape;1204;p17"/>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05" name="Google Shape;1205;p1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06" name="Google Shape;1206;p1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7" name="Google Shape;1207;p1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08" name="Google Shape;1208;p17"/>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09" name="Google Shape;1209;p17"/>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0" name="Google Shape;1210;p1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11" name="Google Shape;1211;p1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12" name="Google Shape;1212;p17"/>
                  <p:cNvGrpSpPr/>
                  <p:nvPr/>
                </p:nvGrpSpPr>
                <p:grpSpPr>
                  <a:xfrm rot="10800000">
                    <a:off x="828058" y="1376835"/>
                    <a:ext cx="480016" cy="1076509"/>
                    <a:chOff x="122308" y="3683093"/>
                    <a:chExt cx="480016" cy="1076509"/>
                  </a:xfrm>
                </p:grpSpPr>
                <p:sp>
                  <p:nvSpPr>
                    <p:cNvPr id="1213" name="Google Shape;1213;p17"/>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16" name="Google Shape;1216;p17"/>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1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8" name="Google Shape;1218;p17"/>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9" name="Google Shape;1219;p1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0" name="Google Shape;1220;p17"/>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1" name="Google Shape;1221;p1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3" name="Google Shape;1223;p17"/>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24" name="Google Shape;1224;p17"/>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5" name="Google Shape;1225;p17"/>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6" name="Google Shape;1226;p1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27" name="Google Shape;1227;p17"/>
          <p:cNvSpPr txBox="1">
            <a:spLocks noGrp="1"/>
          </p:cNvSpPr>
          <p:nvPr>
            <p:ph type="title"/>
          </p:nvPr>
        </p:nvSpPr>
        <p:spPr>
          <a:xfrm>
            <a:off x="2385750" y="2891225"/>
            <a:ext cx="4372500" cy="53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7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228" name="Google Shape;1228;p17"/>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229"/>
        <p:cNvGrpSpPr/>
        <p:nvPr/>
      </p:nvGrpSpPr>
      <p:grpSpPr>
        <a:xfrm>
          <a:off x="0" y="0"/>
          <a:ext cx="0" cy="0"/>
          <a:chOff x="0" y="0"/>
          <a:chExt cx="0" cy="0"/>
        </a:xfrm>
      </p:grpSpPr>
      <p:grpSp>
        <p:nvGrpSpPr>
          <p:cNvPr id="1230" name="Google Shape;1230;p18"/>
          <p:cNvGrpSpPr/>
          <p:nvPr/>
        </p:nvGrpSpPr>
        <p:grpSpPr>
          <a:xfrm>
            <a:off x="122308" y="68543"/>
            <a:ext cx="8909048" cy="5041129"/>
            <a:chOff x="122308" y="68543"/>
            <a:chExt cx="8909048" cy="5041129"/>
          </a:xfrm>
        </p:grpSpPr>
        <p:sp>
          <p:nvSpPr>
            <p:cNvPr id="1231" name="Google Shape;1231;p1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2" name="Google Shape;1232;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3" name="Google Shape;1233;p1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4" name="Google Shape;1234;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5" name="Google Shape;1235;p1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6" name="Google Shape;1236;p1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7" name="Google Shape;1237;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8" name="Google Shape;1238;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9" name="Google Shape;1239;p18"/>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40" name="Google Shape;1240;p1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1" name="Google Shape;1241;p18"/>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2" name="Google Shape;1242;p18"/>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1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44" name="Google Shape;1244;p1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45" name="Google Shape;1245;p1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6" name="Google Shape;1246;p18"/>
            <p:cNvSpPr/>
            <p:nvPr/>
          </p:nvSpPr>
          <p:spPr>
            <a:xfrm rot="-5400000">
              <a:off x="10072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47" name="Google Shape;1247;p18"/>
            <p:cNvSpPr/>
            <p:nvPr/>
          </p:nvSpPr>
          <p:spPr>
            <a:xfrm rot="2700000">
              <a:off x="1582641" y="1703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48" name="Google Shape;1248;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49" name="Google Shape;1249;p18"/>
            <p:cNvSpPr/>
            <p:nvPr/>
          </p:nvSpPr>
          <p:spPr>
            <a:xfrm rot="8999773">
              <a:off x="447859" y="17799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50" name="Google Shape;1250;p18"/>
            <p:cNvSpPr/>
            <p:nvPr/>
          </p:nvSpPr>
          <p:spPr>
            <a:xfrm rot="6300406">
              <a:off x="237570" y="1266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51" name="Google Shape;1251;p1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52" name="Google Shape;125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53" name="Google Shape;1253;p1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54" name="Google Shape;1254;p1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5" name="Google Shape;1255;p1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56" name="Google Shape;1256;p1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57" name="Google Shape;1257;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58" name="Google Shape;1258;p1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59" name="Google Shape;1259;p1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60" name="Google Shape;1260;p18"/>
            <p:cNvSpPr/>
            <p:nvPr/>
          </p:nvSpPr>
          <p:spPr>
            <a:xfrm rot="2700000">
              <a:off x="133366" y="2256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61" name="Google Shape;1261;p1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62" name="Google Shape;1262;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63" name="Google Shape;1263;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4" name="Google Shape;1264;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65" name="Google Shape;1265;p18"/>
            <p:cNvSpPr/>
            <p:nvPr/>
          </p:nvSpPr>
          <p:spPr>
            <a:xfrm rot="8100000" flipH="1">
              <a:off x="88264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66" name="Google Shape;1266;p1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67" name="Google Shape;1267;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68" name="Google Shape;1268;p1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9" name="Google Shape;1269;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70" name="Google Shape;1270;p18"/>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71" name="Google Shape;1271;p18"/>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72" name="Google Shape;1272;p1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3" name="Google Shape;1273;p18"/>
            <p:cNvSpPr/>
            <p:nvPr/>
          </p:nvSpPr>
          <p:spPr>
            <a:xfrm>
              <a:off x="51713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74" name="Google Shape;1274;p18"/>
            <p:cNvSpPr/>
            <p:nvPr/>
          </p:nvSpPr>
          <p:spPr>
            <a:xfrm rot="8999773">
              <a:off x="5950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75" name="Google Shape;1275;p18"/>
            <p:cNvSpPr/>
            <p:nvPr/>
          </p:nvSpPr>
          <p:spPr>
            <a:xfrm>
              <a:off x="67011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76" name="Google Shape;1276;p18"/>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77" name="Google Shape;1277;p1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78" name="Google Shape;1278;p1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79" name="Google Shape;1279;p1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0" name="Google Shape;1280;p1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81" name="Google Shape;1281;p1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82" name="Google Shape;1282;p18"/>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83" name="Google Shape;1283;p18"/>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18"/>
          <p:cNvSpPr txBox="1">
            <a:spLocks noGrp="1"/>
          </p:cNvSpPr>
          <p:nvPr>
            <p:ph type="title"/>
          </p:nvPr>
        </p:nvSpPr>
        <p:spPr>
          <a:xfrm>
            <a:off x="2654575" y="540000"/>
            <a:ext cx="38349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5"/>
        <p:cNvGrpSpPr/>
        <p:nvPr/>
      </p:nvGrpSpPr>
      <p:grpSpPr>
        <a:xfrm>
          <a:off x="0" y="0"/>
          <a:ext cx="0" cy="0"/>
          <a:chOff x="0" y="0"/>
          <a:chExt cx="0" cy="0"/>
        </a:xfrm>
      </p:grpSpPr>
      <p:sp>
        <p:nvSpPr>
          <p:cNvPr id="1286" name="Google Shape;1286;p19"/>
          <p:cNvSpPr/>
          <p:nvPr/>
        </p:nvSpPr>
        <p:spPr>
          <a:xfrm>
            <a:off x="170300" y="691425"/>
            <a:ext cx="4766832" cy="2098582"/>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19"/>
          <p:cNvGrpSpPr/>
          <p:nvPr/>
        </p:nvGrpSpPr>
        <p:grpSpPr>
          <a:xfrm>
            <a:off x="623250" y="218950"/>
            <a:ext cx="8221175" cy="3526725"/>
            <a:chOff x="623250" y="218950"/>
            <a:chExt cx="8221175" cy="3526725"/>
          </a:xfrm>
        </p:grpSpPr>
        <p:sp>
          <p:nvSpPr>
            <p:cNvPr id="1288" name="Google Shape;1288;p19"/>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19"/>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19"/>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1" name="Google Shape;1291;p19"/>
          <p:cNvGrpSpPr/>
          <p:nvPr/>
        </p:nvGrpSpPr>
        <p:grpSpPr>
          <a:xfrm>
            <a:off x="-209251" y="540010"/>
            <a:ext cx="9353243" cy="2471543"/>
            <a:chOff x="-209251" y="540010"/>
            <a:chExt cx="9353243" cy="2471543"/>
          </a:xfrm>
        </p:grpSpPr>
        <p:sp>
          <p:nvSpPr>
            <p:cNvPr id="1292" name="Google Shape;1292;p19"/>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93" name="Google Shape;1293;p19"/>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94" name="Google Shape;1294;p19"/>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95" name="Google Shape;1295;p19"/>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296" name="Google Shape;1296;p19"/>
          <p:cNvSpPr txBox="1">
            <a:spLocks noGrp="1"/>
          </p:cNvSpPr>
          <p:nvPr>
            <p:ph type="title"/>
          </p:nvPr>
        </p:nvSpPr>
        <p:spPr>
          <a:xfrm>
            <a:off x="720000" y="964575"/>
            <a:ext cx="3792600" cy="158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5000">
                <a:solidFill>
                  <a:schemeClr val="lt1"/>
                </a:solidFill>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grpSp>
        <p:nvGrpSpPr>
          <p:cNvPr id="1297" name="Google Shape;1297;p19"/>
          <p:cNvGrpSpPr/>
          <p:nvPr/>
        </p:nvGrpSpPr>
        <p:grpSpPr>
          <a:xfrm>
            <a:off x="285788" y="4089000"/>
            <a:ext cx="868425" cy="514500"/>
            <a:chOff x="2575700" y="1885000"/>
            <a:chExt cx="868425" cy="514500"/>
          </a:xfrm>
        </p:grpSpPr>
        <p:sp>
          <p:nvSpPr>
            <p:cNvPr id="1298" name="Google Shape;1298;p1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1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1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1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2"/>
        <p:cNvGrpSpPr/>
        <p:nvPr/>
      </p:nvGrpSpPr>
      <p:grpSpPr>
        <a:xfrm>
          <a:off x="0" y="0"/>
          <a:ext cx="0" cy="0"/>
          <a:chOff x="0" y="0"/>
          <a:chExt cx="0" cy="0"/>
        </a:xfrm>
      </p:grpSpPr>
      <p:sp>
        <p:nvSpPr>
          <p:cNvPr id="1303" name="Google Shape;1303;p20"/>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04" name="Google Shape;1304;p20"/>
          <p:cNvGrpSpPr/>
          <p:nvPr/>
        </p:nvGrpSpPr>
        <p:grpSpPr>
          <a:xfrm>
            <a:off x="122308" y="68543"/>
            <a:ext cx="8966084" cy="5041129"/>
            <a:chOff x="122308" y="68543"/>
            <a:chExt cx="8966084" cy="5041129"/>
          </a:xfrm>
        </p:grpSpPr>
        <p:sp>
          <p:nvSpPr>
            <p:cNvPr id="1305" name="Google Shape;1305;p20"/>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6" name="Google Shape;130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07" name="Google Shape;1307;p2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08" name="Google Shape;130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09" name="Google Shape;1309;p2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10" name="Google Shape;1310;p2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11" name="Google Shape;1311;p2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13" name="Google Shape;1313;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14" name="Google Shape;1314;p2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15" name="Google Shape;1315;p20"/>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16" name="Google Shape;1316;p20"/>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17" name="Google Shape;1317;p20"/>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2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19" name="Google Shape;1319;p2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20" name="Google Shape;1320;p2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21" name="Google Shape;1321;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2" name="Google Shape;1322;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23" name="Google Shape;1323;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24" name="Google Shape;1324;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5" name="Google Shape;1325;p2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26" name="Google Shape;1326;p2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27" name="Google Shape;1327;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28" name="Google Shape;1328;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30" name="Google Shape;1330;p2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1" name="Google Shape;1331;p2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32" name="Google Shape;1332;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33" name="Google Shape;1333;p20"/>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4" name="Google Shape;1334;p2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5" name="Google Shape;1335;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36" name="Google Shape;1336;p20"/>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37" name="Google Shape;1337;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38" name="Google Shape;1338;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0" name="Google Shape;1340;p2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1" name="Google Shape;1341;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42" name="Google Shape;1342;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3" name="Google Shape;1343;p2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44" name="Google Shape;1344;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45" name="Google Shape;1345;p2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46" name="Google Shape;1346;p2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47" name="Google Shape;1347;p2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8" name="Google Shape;1348;p20"/>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49" name="Google Shape;1349;p20"/>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50" name="Google Shape;1350;p2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1" name="Google Shape;1351;p20"/>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2" name="Google Shape;1352;p2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53" name="Google Shape;1353;p2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4" name="Google Shape;1354;p2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5" name="Google Shape;1355;p2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6" name="Google Shape;1356;p2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57" name="Google Shape;1357;p2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358" name="Google Shape;1358;p20"/>
          <p:cNvSpPr txBox="1">
            <a:spLocks noGrp="1"/>
          </p:cNvSpPr>
          <p:nvPr>
            <p:ph type="title"/>
          </p:nvPr>
        </p:nvSpPr>
        <p:spPr>
          <a:xfrm>
            <a:off x="2654575" y="540000"/>
            <a:ext cx="38349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 name="Google Shape;158;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9" name="Google Shape;159;p3"/>
          <p:cNvGrpSpPr/>
          <p:nvPr/>
        </p:nvGrpSpPr>
        <p:grpSpPr>
          <a:xfrm>
            <a:off x="61069" y="68543"/>
            <a:ext cx="9027323" cy="5041129"/>
            <a:chOff x="61069" y="68543"/>
            <a:chExt cx="9027323" cy="5041129"/>
          </a:xfrm>
        </p:grpSpPr>
        <p:sp>
          <p:nvSpPr>
            <p:cNvPr id="160" name="Google Shape;160;p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1" name="Google Shape;161;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2" name="Google Shape;162;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 name="Google Shape;164;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5" name="Google Shape;165;p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6" name="Google Shape;166;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7" name="Google Shape;167;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8" name="Google Shape;168;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9" name="Google Shape;169;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 name="Google Shape;170;p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 name="Google Shape;171;p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3" name="Google Shape;173;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4" name="Google Shape;174;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 name="Google Shape;175;p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 name="Google Shape;176;p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 name="Google Shape;177;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8" name="Google Shape;178;p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0" name="Google Shape;180;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2" name="Google Shape;182;p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 name="Google Shape;183;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4" name="Google Shape;184;p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5" name="Google Shape;185;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6" name="Google Shape;186;p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7" name="Google Shape;187;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 name="Google Shape;188;p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9" name="Google Shape;189;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 name="Google Shape;190;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1" name="Google Shape;191;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 name="Google Shape;192;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 name="Google Shape;193;p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4" name="Google Shape;194;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 name="Google Shape;195;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6" name="Google Shape;196;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7" name="Google Shape;197;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 name="Google Shape;198;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9" name="Google Shape;199;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 name="Google Shape;200;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 name="Google Shape;201;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2" name="Google Shape;202;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 name="Google Shape;203;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4" name="Google Shape;204;p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5" name="Google Shape;205;p3"/>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6" name="Google Shape;206;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 name="Google Shape;207;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 name="Google Shape;208;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9" name="Google Shape;209;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 name="Google Shape;210;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1" name="Google Shape;211;p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algn="l">
              <a:lnSpc>
                <a:spcPct val="115000"/>
              </a:lnSpc>
              <a:spcBef>
                <a:spcPts val="0"/>
              </a:spcBef>
              <a:spcAft>
                <a:spcPts val="0"/>
              </a:spcAft>
              <a:buClr>
                <a:srgbClr val="434343"/>
              </a:buClr>
              <a:buSzPts val="1400"/>
              <a:buAutoNum type="alphaLcPeriod"/>
              <a:defRPr>
                <a:solidFill>
                  <a:srgbClr val="434343"/>
                </a:solidFill>
              </a:defRPr>
            </a:lvl2pPr>
            <a:lvl3pPr marL="1371600" lvl="2" indent="-317500" algn="l">
              <a:lnSpc>
                <a:spcPct val="115000"/>
              </a:lnSpc>
              <a:spcBef>
                <a:spcPts val="0"/>
              </a:spcBef>
              <a:spcAft>
                <a:spcPts val="0"/>
              </a:spcAft>
              <a:buClr>
                <a:srgbClr val="434343"/>
              </a:buClr>
              <a:buSzPts val="1400"/>
              <a:buAutoNum type="romanLcPeriod"/>
              <a:defRPr>
                <a:solidFill>
                  <a:srgbClr val="434343"/>
                </a:solidFill>
              </a:defRPr>
            </a:lvl3pPr>
            <a:lvl4pPr marL="1828800" lvl="3" indent="-317500" algn="l">
              <a:lnSpc>
                <a:spcPct val="115000"/>
              </a:lnSpc>
              <a:spcBef>
                <a:spcPts val="0"/>
              </a:spcBef>
              <a:spcAft>
                <a:spcPts val="0"/>
              </a:spcAft>
              <a:buClr>
                <a:srgbClr val="434343"/>
              </a:buClr>
              <a:buSzPts val="1400"/>
              <a:buAutoNum type="arabicPeriod"/>
              <a:defRPr>
                <a:solidFill>
                  <a:srgbClr val="434343"/>
                </a:solidFill>
              </a:defRPr>
            </a:lvl4pPr>
            <a:lvl5pPr marL="2286000" lvl="4" indent="-317500" algn="l">
              <a:lnSpc>
                <a:spcPct val="115000"/>
              </a:lnSpc>
              <a:spcBef>
                <a:spcPts val="0"/>
              </a:spcBef>
              <a:spcAft>
                <a:spcPts val="0"/>
              </a:spcAft>
              <a:buClr>
                <a:srgbClr val="434343"/>
              </a:buClr>
              <a:buSzPts val="1400"/>
              <a:buAutoNum type="alphaLcPeriod"/>
              <a:defRPr>
                <a:solidFill>
                  <a:srgbClr val="434343"/>
                </a:solidFill>
              </a:defRPr>
            </a:lvl5pPr>
            <a:lvl6pPr marL="2743200" lvl="5" indent="-317500" algn="l">
              <a:lnSpc>
                <a:spcPct val="115000"/>
              </a:lnSpc>
              <a:spcBef>
                <a:spcPts val="0"/>
              </a:spcBef>
              <a:spcAft>
                <a:spcPts val="0"/>
              </a:spcAft>
              <a:buClr>
                <a:srgbClr val="434343"/>
              </a:buClr>
              <a:buSzPts val="1400"/>
              <a:buAutoNum type="romanLcPeriod"/>
              <a:defRPr>
                <a:solidFill>
                  <a:srgbClr val="434343"/>
                </a:solidFill>
              </a:defRPr>
            </a:lvl6pPr>
            <a:lvl7pPr marL="3200400" lvl="6" indent="-317500" algn="l">
              <a:lnSpc>
                <a:spcPct val="115000"/>
              </a:lnSpc>
              <a:spcBef>
                <a:spcPts val="0"/>
              </a:spcBef>
              <a:spcAft>
                <a:spcPts val="0"/>
              </a:spcAft>
              <a:buClr>
                <a:srgbClr val="434343"/>
              </a:buClr>
              <a:buSzPts val="1400"/>
              <a:buAutoNum type="arabicPeriod"/>
              <a:defRPr>
                <a:solidFill>
                  <a:srgbClr val="434343"/>
                </a:solidFill>
              </a:defRPr>
            </a:lvl7pPr>
            <a:lvl8pPr marL="3657600" lvl="7" indent="-317500" algn="l">
              <a:lnSpc>
                <a:spcPct val="115000"/>
              </a:lnSpc>
              <a:spcBef>
                <a:spcPts val="0"/>
              </a:spcBef>
              <a:spcAft>
                <a:spcPts val="0"/>
              </a:spcAft>
              <a:buClr>
                <a:srgbClr val="434343"/>
              </a:buClr>
              <a:buSzPts val="1400"/>
              <a:buAutoNum type="alphaLcPeriod"/>
              <a:defRPr>
                <a:solidFill>
                  <a:srgbClr val="434343"/>
                </a:solidFill>
              </a:defRPr>
            </a:lvl8pPr>
            <a:lvl9pPr marL="4114800" lvl="8" indent="-317500" algn="l">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13" name="Google Shape;213;p3"/>
          <p:cNvSpPr txBox="1">
            <a:spLocks noGrp="1"/>
          </p:cNvSpPr>
          <p:nvPr>
            <p:ph type="title"/>
          </p:nvPr>
        </p:nvSpPr>
        <p:spPr>
          <a:xfrm>
            <a:off x="720000" y="540000"/>
            <a:ext cx="3834900" cy="61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2_1">
    <p:bg>
      <p:bgPr>
        <a:solidFill>
          <a:schemeClr val="lt1"/>
        </a:solidFill>
        <a:effectLst/>
      </p:bgPr>
    </p:bg>
    <p:spTree>
      <p:nvGrpSpPr>
        <p:cNvPr id="1" name="Shape 1359"/>
        <p:cNvGrpSpPr/>
        <p:nvPr/>
      </p:nvGrpSpPr>
      <p:grpSpPr>
        <a:xfrm>
          <a:off x="0" y="0"/>
          <a:ext cx="0" cy="0"/>
          <a:chOff x="0" y="0"/>
          <a:chExt cx="0" cy="0"/>
        </a:xfrm>
      </p:grpSpPr>
      <p:grpSp>
        <p:nvGrpSpPr>
          <p:cNvPr id="1360" name="Google Shape;1360;p21"/>
          <p:cNvGrpSpPr/>
          <p:nvPr/>
        </p:nvGrpSpPr>
        <p:grpSpPr>
          <a:xfrm flipH="1">
            <a:off x="122308" y="68543"/>
            <a:ext cx="8895562" cy="4967420"/>
            <a:chOff x="135794" y="68543"/>
            <a:chExt cx="8895562" cy="4967420"/>
          </a:xfrm>
        </p:grpSpPr>
        <p:grpSp>
          <p:nvGrpSpPr>
            <p:cNvPr id="1361" name="Google Shape;1361;p21"/>
            <p:cNvGrpSpPr/>
            <p:nvPr/>
          </p:nvGrpSpPr>
          <p:grpSpPr>
            <a:xfrm>
              <a:off x="135794" y="68543"/>
              <a:ext cx="8895562" cy="4967420"/>
              <a:chOff x="135794" y="68543"/>
              <a:chExt cx="8895562" cy="4967420"/>
            </a:xfrm>
          </p:grpSpPr>
          <p:grpSp>
            <p:nvGrpSpPr>
              <p:cNvPr id="1362" name="Google Shape;1362;p21"/>
              <p:cNvGrpSpPr/>
              <p:nvPr/>
            </p:nvGrpSpPr>
            <p:grpSpPr>
              <a:xfrm>
                <a:off x="135794" y="68543"/>
                <a:ext cx="8895562" cy="4967420"/>
                <a:chOff x="135794" y="68543"/>
                <a:chExt cx="8895562" cy="4967420"/>
              </a:xfrm>
            </p:grpSpPr>
            <p:grpSp>
              <p:nvGrpSpPr>
                <p:cNvPr id="1363" name="Google Shape;1363;p21"/>
                <p:cNvGrpSpPr/>
                <p:nvPr/>
              </p:nvGrpSpPr>
              <p:grpSpPr>
                <a:xfrm rot="10800000">
                  <a:off x="7868647" y="1236600"/>
                  <a:ext cx="456959" cy="2111662"/>
                  <a:chOff x="8524342" y="1674075"/>
                  <a:chExt cx="456959" cy="2111662"/>
                </a:xfrm>
              </p:grpSpPr>
              <p:sp>
                <p:nvSpPr>
                  <p:cNvPr id="1364" name="Google Shape;1364;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65" name="Google Shape;1365;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6" name="Google Shape;1366;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67" name="Google Shape;1367;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68" name="Google Shape;1368;p21"/>
                <p:cNvGrpSpPr/>
                <p:nvPr/>
              </p:nvGrpSpPr>
              <p:grpSpPr>
                <a:xfrm>
                  <a:off x="135794" y="68543"/>
                  <a:ext cx="8895562" cy="4967420"/>
                  <a:chOff x="135794" y="68543"/>
                  <a:chExt cx="8895562" cy="4967420"/>
                </a:xfrm>
              </p:grpSpPr>
              <p:grpSp>
                <p:nvGrpSpPr>
                  <p:cNvPr id="1369" name="Google Shape;1369;p21"/>
                  <p:cNvGrpSpPr/>
                  <p:nvPr/>
                </p:nvGrpSpPr>
                <p:grpSpPr>
                  <a:xfrm>
                    <a:off x="135794" y="68543"/>
                    <a:ext cx="8895562" cy="4967420"/>
                    <a:chOff x="135794" y="68543"/>
                    <a:chExt cx="8895562" cy="4967420"/>
                  </a:xfrm>
                </p:grpSpPr>
                <p:sp>
                  <p:nvSpPr>
                    <p:cNvPr id="1370" name="Google Shape;1370;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71" name="Google Shape;1371;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2" name="Google Shape;1372;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73" name="Google Shape;1373;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74" name="Google Shape;1374;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75" name="Google Shape;1375;p21"/>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76" name="Google Shape;1376;p21"/>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7" name="Google Shape;1377;p21"/>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78" name="Google Shape;1378;p21"/>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79" name="Google Shape;1379;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80" name="Google Shape;1380;p21"/>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81" name="Google Shape;138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82" name="Google Shape;138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83" name="Google Shape;138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84" name="Google Shape;1384;p2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85" name="Google Shape;1385;p21"/>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86" name="Google Shape;1386;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87" name="Google Shape;1387;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88" name="Google Shape;1388;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89" name="Google Shape;1389;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90" name="Google Shape;1390;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1" name="Google Shape;1391;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92" name="Google Shape;1392;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3" name="Google Shape;1393;p21"/>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94" name="Google Shape;1394;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95" name="Google Shape;1395;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96" name="Google Shape;1396;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97" name="Google Shape;1397;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8" name="Google Shape;139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9" name="Google Shape;1399;p21"/>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0" name="Google Shape;1400;p21"/>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01" name="Google Shape;1401;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02" name="Google Shape;1402;p21"/>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3" name="Google Shape;1403;p2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04" name="Google Shape;1404;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5" name="Google Shape;1405;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06" name="Google Shape;1406;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8" name="Google Shape;1408;p21"/>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9" name="Google Shape;1409;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1" name="Google Shape;1411;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12" name="Google Shape;1412;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3" name="Google Shape;1413;p21"/>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4" name="Google Shape;1414;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15" name="Google Shape;1415;p21"/>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416" name="Google Shape;1416;p21"/>
                  <p:cNvGrpSpPr/>
                  <p:nvPr/>
                </p:nvGrpSpPr>
                <p:grpSpPr>
                  <a:xfrm rot="10800000">
                    <a:off x="1132857" y="911298"/>
                    <a:ext cx="1533330" cy="1542048"/>
                    <a:chOff x="-1235806" y="3683093"/>
                    <a:chExt cx="1533330" cy="1542048"/>
                  </a:xfrm>
                </p:grpSpPr>
                <p:sp>
                  <p:nvSpPr>
                    <p:cNvPr id="1417" name="Google Shape;1417;p21"/>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8" name="Google Shape;1418;p21"/>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9" name="Google Shape;1419;p21"/>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420" name="Google Shape;1420;p21"/>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21"/>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2" name="Google Shape;1422;p21"/>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23" name="Google Shape;1423;p21"/>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4" name="Google Shape;1424;p21"/>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5" name="Google Shape;1425;p21"/>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26" name="Google Shape;1426;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7" name="Google Shape;1427;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8" name="Google Shape;1428;p21"/>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9" name="Google Shape;1429;p21"/>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0" name="Google Shape;1430;p21"/>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431" name="Google Shape;1431;p2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1"/>
          <p:cNvSpPr txBox="1">
            <a:spLocks noGrp="1"/>
          </p:cNvSpPr>
          <p:nvPr>
            <p:ph type="subTitle" idx="1"/>
          </p:nvPr>
        </p:nvSpPr>
        <p:spPr>
          <a:xfrm>
            <a:off x="973150" y="2809650"/>
            <a:ext cx="3646500" cy="114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5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33" name="Google Shape;1433;p21"/>
          <p:cNvSpPr txBox="1">
            <a:spLocks noGrp="1"/>
          </p:cNvSpPr>
          <p:nvPr>
            <p:ph type="title"/>
          </p:nvPr>
        </p:nvSpPr>
        <p:spPr>
          <a:xfrm>
            <a:off x="973150" y="1184250"/>
            <a:ext cx="3646500" cy="1625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4500" b="1">
                <a:latin typeface="Amatic SC"/>
                <a:ea typeface="Amatic SC"/>
                <a:cs typeface="Amatic SC"/>
                <a:sym typeface="Amatic SC"/>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10_1_1">
    <p:bg>
      <p:bgPr>
        <a:solidFill>
          <a:schemeClr val="lt1"/>
        </a:solidFill>
        <a:effectLst/>
      </p:bgPr>
    </p:bg>
    <p:spTree>
      <p:nvGrpSpPr>
        <p:cNvPr id="1" name="Shape 1434"/>
        <p:cNvGrpSpPr/>
        <p:nvPr/>
      </p:nvGrpSpPr>
      <p:grpSpPr>
        <a:xfrm>
          <a:off x="0" y="0"/>
          <a:ext cx="0" cy="0"/>
          <a:chOff x="0" y="0"/>
          <a:chExt cx="0" cy="0"/>
        </a:xfrm>
      </p:grpSpPr>
      <p:sp>
        <p:nvSpPr>
          <p:cNvPr id="1435" name="Google Shape;1435;p2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6" name="Google Shape;1436;p22"/>
          <p:cNvGrpSpPr/>
          <p:nvPr/>
        </p:nvGrpSpPr>
        <p:grpSpPr>
          <a:xfrm rot="10800000" flipH="1">
            <a:off x="135794" y="68541"/>
            <a:ext cx="8952598" cy="5041129"/>
            <a:chOff x="135794" y="68543"/>
            <a:chExt cx="8952598" cy="5041129"/>
          </a:xfrm>
        </p:grpSpPr>
        <p:sp>
          <p:nvSpPr>
            <p:cNvPr id="1437" name="Google Shape;1437;p2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8" name="Google Shape;1438;p2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39" name="Google Shape;1439;p2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40" name="Google Shape;1440;p2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41" name="Google Shape;1441;p2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42" name="Google Shape;1442;p2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43" name="Google Shape;1443;p22"/>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44" name="Google Shape;1444;p2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45" name="Google Shape;1445;p2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46" name="Google Shape;1446;p2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47" name="Google Shape;1447;p2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48" name="Google Shape;1448;p2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50" name="Google Shape;1450;p2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51" name="Google Shape;1451;p2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52" name="Google Shape;1452;p22"/>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53" name="Google Shape;1453;p2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54" name="Google Shape;1454;p2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55" name="Google Shape;1455;p2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56" name="Google Shape;1456;p2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57" name="Google Shape;1457;p2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58" name="Google Shape;1458;p2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59" name="Google Shape;1459;p2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60" name="Google Shape;1460;p2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61" name="Google Shape;1461;p22"/>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62" name="Google Shape;1462;p2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63" name="Google Shape;1463;p22"/>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64" name="Google Shape;1464;p22"/>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65" name="Google Shape;1465;p2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66" name="Google Shape;1466;p2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67" name="Google Shape;1467;p22"/>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68" name="Google Shape;1468;p2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69" name="Google Shape;1469;p2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0" name="Google Shape;1470;p2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71" name="Google Shape;1471;p2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72" name="Google Shape;1472;p2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73" name="Google Shape;1473;p2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74" name="Google Shape;1474;p2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75" name="Google Shape;1475;p2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76" name="Google Shape;1476;p2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77" name="Google Shape;1477;p2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78" name="Google Shape;1478;p2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9" name="Google Shape;1479;p22"/>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80" name="Google Shape;1480;p2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81" name="Google Shape;1481;p2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82" name="Google Shape;1482;p22"/>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83" name="Google Shape;1483;p2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84" name="Google Shape;1484;p2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5" name="Google Shape;1485;p2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86" name="Google Shape;1486;p2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87" name="Google Shape;1487;p2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488" name="Google Shape;1488;p22"/>
          <p:cNvSpPr txBox="1">
            <a:spLocks noGrp="1"/>
          </p:cNvSpPr>
          <p:nvPr>
            <p:ph type="title"/>
          </p:nvPr>
        </p:nvSpPr>
        <p:spPr>
          <a:xfrm>
            <a:off x="2039300" y="540000"/>
            <a:ext cx="50655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2_1_1">
    <p:bg>
      <p:bgPr>
        <a:solidFill>
          <a:schemeClr val="lt1"/>
        </a:solidFill>
        <a:effectLst/>
      </p:bgPr>
    </p:bg>
    <p:spTree>
      <p:nvGrpSpPr>
        <p:cNvPr id="1" name="Shape 1489"/>
        <p:cNvGrpSpPr/>
        <p:nvPr/>
      </p:nvGrpSpPr>
      <p:grpSpPr>
        <a:xfrm>
          <a:off x="0" y="0"/>
          <a:ext cx="0" cy="0"/>
          <a:chOff x="0" y="0"/>
          <a:chExt cx="0" cy="0"/>
        </a:xfrm>
      </p:grpSpPr>
      <p:grpSp>
        <p:nvGrpSpPr>
          <p:cNvPr id="1490" name="Google Shape;1490;p23"/>
          <p:cNvGrpSpPr/>
          <p:nvPr/>
        </p:nvGrpSpPr>
        <p:grpSpPr>
          <a:xfrm flipH="1">
            <a:off x="122308" y="68543"/>
            <a:ext cx="8895562" cy="4967420"/>
            <a:chOff x="135794" y="68543"/>
            <a:chExt cx="8895562" cy="4967420"/>
          </a:xfrm>
        </p:grpSpPr>
        <p:grpSp>
          <p:nvGrpSpPr>
            <p:cNvPr id="1491" name="Google Shape;1491;p23"/>
            <p:cNvGrpSpPr/>
            <p:nvPr/>
          </p:nvGrpSpPr>
          <p:grpSpPr>
            <a:xfrm>
              <a:off x="135794" y="68543"/>
              <a:ext cx="8895562" cy="4967420"/>
              <a:chOff x="135794" y="68543"/>
              <a:chExt cx="8895562" cy="4967420"/>
            </a:xfrm>
          </p:grpSpPr>
          <p:grpSp>
            <p:nvGrpSpPr>
              <p:cNvPr id="1492" name="Google Shape;1492;p23"/>
              <p:cNvGrpSpPr/>
              <p:nvPr/>
            </p:nvGrpSpPr>
            <p:grpSpPr>
              <a:xfrm>
                <a:off x="135794" y="68543"/>
                <a:ext cx="8895562" cy="4967420"/>
                <a:chOff x="135794" y="68543"/>
                <a:chExt cx="8895562" cy="4967420"/>
              </a:xfrm>
            </p:grpSpPr>
            <p:grpSp>
              <p:nvGrpSpPr>
                <p:cNvPr id="1493" name="Google Shape;1493;p23"/>
                <p:cNvGrpSpPr/>
                <p:nvPr/>
              </p:nvGrpSpPr>
              <p:grpSpPr>
                <a:xfrm rot="10800000">
                  <a:off x="7132791" y="855600"/>
                  <a:ext cx="1192814" cy="2492662"/>
                  <a:chOff x="8524342" y="1674075"/>
                  <a:chExt cx="1192814" cy="2492662"/>
                </a:xfrm>
              </p:grpSpPr>
              <p:sp>
                <p:nvSpPr>
                  <p:cNvPr id="1494" name="Google Shape;1494;p23"/>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95" name="Google Shape;1495;p2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96" name="Google Shape;1496;p2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7" name="Google Shape;1497;p23"/>
                  <p:cNvSpPr/>
                  <p:nvPr/>
                </p:nvSpPr>
                <p:spPr>
                  <a:xfrm rot="-5400000">
                    <a:off x="9640228" y="4089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498" name="Google Shape;1498;p23"/>
                <p:cNvGrpSpPr/>
                <p:nvPr/>
              </p:nvGrpSpPr>
              <p:grpSpPr>
                <a:xfrm>
                  <a:off x="135794" y="68543"/>
                  <a:ext cx="8895562" cy="4967420"/>
                  <a:chOff x="135794" y="68543"/>
                  <a:chExt cx="8895562" cy="4967420"/>
                </a:xfrm>
              </p:grpSpPr>
              <p:grpSp>
                <p:nvGrpSpPr>
                  <p:cNvPr id="1499" name="Google Shape;1499;p23"/>
                  <p:cNvGrpSpPr/>
                  <p:nvPr/>
                </p:nvGrpSpPr>
                <p:grpSpPr>
                  <a:xfrm>
                    <a:off x="135794" y="68543"/>
                    <a:ext cx="8895562" cy="4967420"/>
                    <a:chOff x="135794" y="68543"/>
                    <a:chExt cx="8895562" cy="4967420"/>
                  </a:xfrm>
                </p:grpSpPr>
                <p:sp>
                  <p:nvSpPr>
                    <p:cNvPr id="1500" name="Google Shape;1500;p2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01" name="Google Shape;1501;p23"/>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02" name="Google Shape;1502;p2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03" name="Google Shape;1503;p2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04" name="Google Shape;1504;p2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05" name="Google Shape;1505;p23"/>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06" name="Google Shape;1506;p23"/>
                    <p:cNvSpPr/>
                    <p:nvPr/>
                  </p:nvSpPr>
                  <p:spPr>
                    <a:xfrm rot="-900406" flipH="1">
                      <a:off x="5002410" y="10146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07" name="Google Shape;1507;p23"/>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08" name="Google Shape;1508;p23"/>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09" name="Google Shape;1509;p23"/>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10" name="Google Shape;1510;p23"/>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11" name="Google Shape;1511;p2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12" name="Google Shape;1512;p2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13" name="Google Shape;1513;p2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14" name="Google Shape;1514;p2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15" name="Google Shape;1515;p23"/>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16" name="Google Shape;1516;p2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17" name="Google Shape;1517;p2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18" name="Google Shape;1518;p23"/>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19" name="Google Shape;1519;p23"/>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20" name="Google Shape;1520;p2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521" name="Google Shape;1521;p23"/>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2" name="Google Shape;1522;p23"/>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23" name="Google Shape;1523;p2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4" name="Google Shape;1524;p23"/>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25" name="Google Shape;1525;p2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6" name="Google Shape;1526;p2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7" name="Google Shape;1527;p2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28" name="Google Shape;1528;p23"/>
                    <p:cNvSpPr/>
                    <p:nvPr/>
                  </p:nvSpPr>
                  <p:spPr>
                    <a:xfrm rot="8100000" flipH="1">
                      <a:off x="8826469" y="424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9" name="Google Shape;1529;p23"/>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30" name="Google Shape;1530;p2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31" name="Google Shape;1531;p23"/>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2" name="Google Shape;1532;p2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33" name="Google Shape;1533;p23"/>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34" name="Google Shape;1534;p23"/>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35" name="Google Shape;1535;p23"/>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36" name="Google Shape;1536;p23"/>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7" name="Google Shape;1537;p23"/>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38" name="Google Shape;1538;p23"/>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39" name="Google Shape;1539;p23"/>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40" name="Google Shape;1540;p23"/>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41" name="Google Shape;1541;p23"/>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42" name="Google Shape;1542;p23"/>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3" name="Google Shape;1543;p23"/>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44" name="Google Shape;1544;p23"/>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545" name="Google Shape;1545;p23"/>
                  <p:cNvGrpSpPr/>
                  <p:nvPr/>
                </p:nvGrpSpPr>
                <p:grpSpPr>
                  <a:xfrm rot="10800000">
                    <a:off x="657960" y="767235"/>
                    <a:ext cx="3061268" cy="3895909"/>
                    <a:chOff x="-2288847" y="1473293"/>
                    <a:chExt cx="3061268" cy="3895909"/>
                  </a:xfrm>
                </p:grpSpPr>
                <p:sp>
                  <p:nvSpPr>
                    <p:cNvPr id="1546" name="Google Shape;1546;p23"/>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7" name="Google Shape;1547;p23"/>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8" name="Google Shape;1548;p23"/>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549" name="Google Shape;1549;p23"/>
              <p:cNvSpPr/>
              <p:nvPr/>
            </p:nvSpPr>
            <p:spPr>
              <a:xfrm>
                <a:off x="1004250" y="41478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3"/>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1" name="Google Shape;1551;p23"/>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52" name="Google Shape;1552;p23"/>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53" name="Google Shape;1553;p23"/>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54" name="Google Shape;1554;p23"/>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55" name="Google Shape;1555;p23"/>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56" name="Google Shape;1556;p23"/>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57" name="Google Shape;1557;p23"/>
          <p:cNvSpPr/>
          <p:nvPr/>
        </p:nvSpPr>
        <p:spPr>
          <a:xfrm>
            <a:off x="4107379" y="3838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3"/>
          <p:cNvSpPr/>
          <p:nvPr/>
        </p:nvSpPr>
        <p:spPr>
          <a:xfrm flipH="1">
            <a:off x="4475239"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59" name="Google Shape;1559;p23"/>
          <p:cNvGrpSpPr/>
          <p:nvPr/>
        </p:nvGrpSpPr>
        <p:grpSpPr>
          <a:xfrm flipH="1">
            <a:off x="912964" y="620375"/>
            <a:ext cx="7236450" cy="260100"/>
            <a:chOff x="1004250" y="4147875"/>
            <a:chExt cx="7236450" cy="260100"/>
          </a:xfrm>
        </p:grpSpPr>
        <p:sp>
          <p:nvSpPr>
            <p:cNvPr id="1560" name="Google Shape;1560;p23"/>
            <p:cNvSpPr/>
            <p:nvPr/>
          </p:nvSpPr>
          <p:spPr>
            <a:xfrm>
              <a:off x="1004250" y="41478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3"/>
            <p:cNvSpPr/>
            <p:nvPr/>
          </p:nvSpPr>
          <p:spPr>
            <a:xfrm>
              <a:off x="804720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62" name="Google Shape;1562;p23"/>
          <p:cNvSpPr txBox="1">
            <a:spLocks noGrp="1"/>
          </p:cNvSpPr>
          <p:nvPr>
            <p:ph type="subTitle" idx="1"/>
          </p:nvPr>
        </p:nvSpPr>
        <p:spPr>
          <a:xfrm>
            <a:off x="1062150" y="2501888"/>
            <a:ext cx="3209100" cy="1149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63" name="Google Shape;1563;p23"/>
          <p:cNvSpPr txBox="1">
            <a:spLocks noGrp="1"/>
          </p:cNvSpPr>
          <p:nvPr>
            <p:ph type="title"/>
          </p:nvPr>
        </p:nvSpPr>
        <p:spPr>
          <a:xfrm>
            <a:off x="1062150" y="1605450"/>
            <a:ext cx="3209100" cy="896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500"/>
              <a:buNone/>
              <a:defRPr sz="4500" b="1">
                <a:latin typeface="Amatic SC"/>
                <a:ea typeface="Amatic SC"/>
                <a:cs typeface="Amatic SC"/>
                <a:sym typeface="Amatic SC"/>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2_1_1_1">
    <p:bg>
      <p:bgPr>
        <a:solidFill>
          <a:schemeClr val="lt1"/>
        </a:solidFill>
        <a:effectLst/>
      </p:bgPr>
    </p:bg>
    <p:spTree>
      <p:nvGrpSpPr>
        <p:cNvPr id="1" name="Shape 1564"/>
        <p:cNvGrpSpPr/>
        <p:nvPr/>
      </p:nvGrpSpPr>
      <p:grpSpPr>
        <a:xfrm>
          <a:off x="0" y="0"/>
          <a:ext cx="0" cy="0"/>
          <a:chOff x="0" y="0"/>
          <a:chExt cx="0" cy="0"/>
        </a:xfrm>
      </p:grpSpPr>
      <p:grpSp>
        <p:nvGrpSpPr>
          <p:cNvPr id="1565" name="Google Shape;1565;p24"/>
          <p:cNvGrpSpPr/>
          <p:nvPr/>
        </p:nvGrpSpPr>
        <p:grpSpPr>
          <a:xfrm flipH="1">
            <a:off x="122308" y="144743"/>
            <a:ext cx="8895562" cy="4967420"/>
            <a:chOff x="135794" y="68543"/>
            <a:chExt cx="8895562" cy="4967420"/>
          </a:xfrm>
        </p:grpSpPr>
        <p:grpSp>
          <p:nvGrpSpPr>
            <p:cNvPr id="1566" name="Google Shape;1566;p24"/>
            <p:cNvGrpSpPr/>
            <p:nvPr/>
          </p:nvGrpSpPr>
          <p:grpSpPr>
            <a:xfrm>
              <a:off x="135794" y="68543"/>
              <a:ext cx="8895562" cy="4967420"/>
              <a:chOff x="135794" y="68543"/>
              <a:chExt cx="8895562" cy="4967420"/>
            </a:xfrm>
          </p:grpSpPr>
          <p:grpSp>
            <p:nvGrpSpPr>
              <p:cNvPr id="1567" name="Google Shape;1567;p24"/>
              <p:cNvGrpSpPr/>
              <p:nvPr/>
            </p:nvGrpSpPr>
            <p:grpSpPr>
              <a:xfrm>
                <a:off x="135794" y="68543"/>
                <a:ext cx="8895562" cy="4967420"/>
                <a:chOff x="135794" y="68543"/>
                <a:chExt cx="8895562" cy="4967420"/>
              </a:xfrm>
            </p:grpSpPr>
            <p:sp>
              <p:nvSpPr>
                <p:cNvPr id="1568" name="Google Shape;1568;p24"/>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569" name="Google Shape;1569;p24"/>
                <p:cNvGrpSpPr/>
                <p:nvPr/>
              </p:nvGrpSpPr>
              <p:grpSpPr>
                <a:xfrm>
                  <a:off x="135794" y="68543"/>
                  <a:ext cx="8895562" cy="4967420"/>
                  <a:chOff x="135794" y="68543"/>
                  <a:chExt cx="8895562" cy="4967420"/>
                </a:xfrm>
              </p:grpSpPr>
              <p:grpSp>
                <p:nvGrpSpPr>
                  <p:cNvPr id="1570" name="Google Shape;1570;p24"/>
                  <p:cNvGrpSpPr/>
                  <p:nvPr/>
                </p:nvGrpSpPr>
                <p:grpSpPr>
                  <a:xfrm>
                    <a:off x="135794" y="68543"/>
                    <a:ext cx="8895562" cy="4967420"/>
                    <a:chOff x="135794" y="68543"/>
                    <a:chExt cx="8895562" cy="4967420"/>
                  </a:xfrm>
                </p:grpSpPr>
                <p:sp>
                  <p:nvSpPr>
                    <p:cNvPr id="1571" name="Google Shape;1571;p2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2" name="Google Shape;1572;p2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73" name="Google Shape;1573;p2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4" name="Google Shape;1574;p2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75" name="Google Shape;1575;p2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76" name="Google Shape;1576;p24"/>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7" name="Google Shape;1577;p24"/>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78" name="Google Shape;1578;p24"/>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9" name="Google Shape;1579;p2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0" name="Google Shape;1580;p2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1" name="Google Shape;1581;p2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2" name="Google Shape;1582;p2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83" name="Google Shape;1583;p2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84" name="Google Shape;1584;p2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5" name="Google Shape;1585;p2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6" name="Google Shape;1586;p2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87" name="Google Shape;1587;p24"/>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8" name="Google Shape;1588;p24"/>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89" name="Google Shape;1589;p24"/>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90" name="Google Shape;1590;p2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591" name="Google Shape;1591;p2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2" name="Google Shape;1592;p24"/>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3" name="Google Shape;1593;p2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4" name="Google Shape;1594;p24"/>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95" name="Google Shape;1595;p2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6" name="Google Shape;1596;p2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7" name="Google Shape;1597;p2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98" name="Google Shape;1598;p24"/>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9" name="Google Shape;1599;p24"/>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00" name="Google Shape;1600;p2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01" name="Google Shape;1601;p2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02" name="Google Shape;1602;p2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03" name="Google Shape;1603;p2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04" name="Google Shape;1604;p2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05" name="Google Shape;1605;p24"/>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6" name="Google Shape;1606;p2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07" name="Google Shape;1607;p2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08" name="Google Shape;1608;p2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9" name="Google Shape;1609;p2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0" name="Google Shape;1610;p2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11" name="Google Shape;1611;p2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12" name="Google Shape;1612;p24"/>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13" name="Google Shape;1613;p2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14" name="Google Shape;1614;p24"/>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15" name="Google Shape;1615;p24"/>
                  <p:cNvGrpSpPr/>
                  <p:nvPr/>
                </p:nvGrpSpPr>
                <p:grpSpPr>
                  <a:xfrm rot="10800000">
                    <a:off x="657960" y="767235"/>
                    <a:ext cx="3061268" cy="3895909"/>
                    <a:chOff x="-2288847" y="1473293"/>
                    <a:chExt cx="3061268" cy="3895909"/>
                  </a:xfrm>
                </p:grpSpPr>
                <p:sp>
                  <p:nvSpPr>
                    <p:cNvPr id="1616" name="Google Shape;1616;p24"/>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17" name="Google Shape;1617;p24"/>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18" name="Google Shape;1618;p24"/>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619" name="Google Shape;1619;p24"/>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0" name="Google Shape;1620;p2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21" name="Google Shape;1621;p24"/>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2" name="Google Shape;1622;p2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23" name="Google Shape;1623;p24"/>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4" name="Google Shape;1624;p24"/>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25" name="Google Shape;1625;p24"/>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26" name="Google Shape;1626;p24"/>
          <p:cNvSpPr txBox="1">
            <a:spLocks noGrp="1"/>
          </p:cNvSpPr>
          <p:nvPr>
            <p:ph type="title"/>
          </p:nvPr>
        </p:nvSpPr>
        <p:spPr>
          <a:xfrm>
            <a:off x="4872750" y="1605438"/>
            <a:ext cx="3209100" cy="896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4500" b="1">
                <a:latin typeface="Amatic SC"/>
                <a:ea typeface="Amatic SC"/>
                <a:cs typeface="Amatic SC"/>
                <a:sym typeface="Amatic SC"/>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4">
  <p:cSld name="CUSTOM_2_1_1_1_1">
    <p:bg>
      <p:bgPr>
        <a:solidFill>
          <a:schemeClr val="lt1"/>
        </a:solidFill>
        <a:effectLst/>
      </p:bgPr>
    </p:bg>
    <p:spTree>
      <p:nvGrpSpPr>
        <p:cNvPr id="1" name="Shape 1627"/>
        <p:cNvGrpSpPr/>
        <p:nvPr/>
      </p:nvGrpSpPr>
      <p:grpSpPr>
        <a:xfrm>
          <a:off x="0" y="0"/>
          <a:ext cx="0" cy="0"/>
          <a:chOff x="0" y="0"/>
          <a:chExt cx="0" cy="0"/>
        </a:xfrm>
      </p:grpSpPr>
      <p:grpSp>
        <p:nvGrpSpPr>
          <p:cNvPr id="1628" name="Google Shape;1628;p25"/>
          <p:cNvGrpSpPr/>
          <p:nvPr/>
        </p:nvGrpSpPr>
        <p:grpSpPr>
          <a:xfrm flipH="1">
            <a:off x="122308" y="144743"/>
            <a:ext cx="8895562" cy="4958175"/>
            <a:chOff x="135794" y="68543"/>
            <a:chExt cx="8895562" cy="4958175"/>
          </a:xfrm>
        </p:grpSpPr>
        <p:grpSp>
          <p:nvGrpSpPr>
            <p:cNvPr id="1629" name="Google Shape;1629;p25"/>
            <p:cNvGrpSpPr/>
            <p:nvPr/>
          </p:nvGrpSpPr>
          <p:grpSpPr>
            <a:xfrm>
              <a:off x="135794" y="68543"/>
              <a:ext cx="8895562" cy="4958175"/>
              <a:chOff x="135794" y="68543"/>
              <a:chExt cx="8895562" cy="4958175"/>
            </a:xfrm>
          </p:grpSpPr>
          <p:sp>
            <p:nvSpPr>
              <p:cNvPr id="1630" name="Google Shape;1630;p25"/>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631" name="Google Shape;1631;p25"/>
              <p:cNvGrpSpPr/>
              <p:nvPr/>
            </p:nvGrpSpPr>
            <p:grpSpPr>
              <a:xfrm>
                <a:off x="135794" y="68543"/>
                <a:ext cx="8895562" cy="4958175"/>
                <a:chOff x="135794" y="68543"/>
                <a:chExt cx="8895562" cy="4958175"/>
              </a:xfrm>
            </p:grpSpPr>
            <p:grpSp>
              <p:nvGrpSpPr>
                <p:cNvPr id="1632" name="Google Shape;1632;p25"/>
                <p:cNvGrpSpPr/>
                <p:nvPr/>
              </p:nvGrpSpPr>
              <p:grpSpPr>
                <a:xfrm>
                  <a:off x="135794" y="68543"/>
                  <a:ext cx="8895562" cy="4958175"/>
                  <a:chOff x="135794" y="68543"/>
                  <a:chExt cx="8895562" cy="4958175"/>
                </a:xfrm>
              </p:grpSpPr>
              <p:sp>
                <p:nvSpPr>
                  <p:cNvPr id="1633" name="Google Shape;1633;p2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34" name="Google Shape;1634;p25"/>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5" name="Google Shape;1635;p2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36" name="Google Shape;1636;p2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37" name="Google Shape;1637;p2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38" name="Google Shape;1638;p25"/>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39" name="Google Shape;1639;p25"/>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0" name="Google Shape;1640;p25"/>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1" name="Google Shape;1641;p25"/>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2" name="Google Shape;1642;p25"/>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43" name="Google Shape;1643;p25"/>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4" name="Google Shape;1644;p25"/>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5" name="Google Shape;1645;p25"/>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46" name="Google Shape;1646;p25"/>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7" name="Google Shape;1647;p2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8" name="Google Shape;1648;p2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49" name="Google Shape;1649;p25"/>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0" name="Google Shape;1650;p25"/>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1" name="Google Shape;1651;p25"/>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52" name="Google Shape;1652;p2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53" name="Google Shape;1653;p25"/>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4" name="Google Shape;1654;p25"/>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55" name="Google Shape;1655;p2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6" name="Google Shape;1656;p25"/>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7" name="Google Shape;1657;p25"/>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8" name="Google Shape;1658;p2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9" name="Google Shape;1659;p2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60" name="Google Shape;1660;p25"/>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61" name="Google Shape;1661;p25"/>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2" name="Google Shape;1662;p2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63" name="Google Shape;1663;p25"/>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64" name="Google Shape;1664;p2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5" name="Google Shape;1665;p25"/>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66" name="Google Shape;1666;p25"/>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67" name="Google Shape;1667;p25"/>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8" name="Google Shape;1668;p25"/>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69" name="Google Shape;1669;p25"/>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0" name="Google Shape;1670;p25"/>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1" name="Google Shape;1671;p25"/>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72" name="Google Shape;1672;p25"/>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3" name="Google Shape;1673;p25"/>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4" name="Google Shape;1674;p25"/>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75" name="Google Shape;1675;p25"/>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76" name="Google Shape;1676;p25"/>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77" name="Google Shape;1677;p25"/>
                <p:cNvGrpSpPr/>
                <p:nvPr/>
              </p:nvGrpSpPr>
              <p:grpSpPr>
                <a:xfrm rot="10800000">
                  <a:off x="657960" y="911298"/>
                  <a:ext cx="2985068" cy="3751848"/>
                  <a:chOff x="-2212647" y="1473293"/>
                  <a:chExt cx="2985068" cy="3751848"/>
                </a:xfrm>
              </p:grpSpPr>
              <p:sp>
                <p:nvSpPr>
                  <p:cNvPr id="1678" name="Google Shape;1678;p25"/>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79" name="Google Shape;1679;p25"/>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0" name="Google Shape;1680;p25"/>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681" name="Google Shape;1681;p25"/>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2" name="Google Shape;1682;p25"/>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3" name="Google Shape;1683;p25"/>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4" name="Google Shape;1684;p25"/>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5" name="Google Shape;1685;p25"/>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86" name="Google Shape;1686;p25"/>
          <p:cNvSpPr txBox="1">
            <a:spLocks noGrp="1"/>
          </p:cNvSpPr>
          <p:nvPr>
            <p:ph type="subTitle" idx="1"/>
          </p:nvPr>
        </p:nvSpPr>
        <p:spPr>
          <a:xfrm>
            <a:off x="1062150" y="2501900"/>
            <a:ext cx="3209100" cy="1149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7" name="Google Shape;1687;p25"/>
          <p:cNvSpPr txBox="1">
            <a:spLocks noGrp="1"/>
          </p:cNvSpPr>
          <p:nvPr>
            <p:ph type="title"/>
          </p:nvPr>
        </p:nvSpPr>
        <p:spPr>
          <a:xfrm>
            <a:off x="1062150" y="1605450"/>
            <a:ext cx="3209100" cy="896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500"/>
              <a:buNone/>
              <a:defRPr sz="4500" b="1">
                <a:latin typeface="Amatic SC"/>
                <a:ea typeface="Amatic SC"/>
                <a:cs typeface="Amatic SC"/>
                <a:sym typeface="Amatic SC"/>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CUSTOM_10_1">
    <p:bg>
      <p:bgPr>
        <a:solidFill>
          <a:schemeClr val="lt1"/>
        </a:solidFill>
        <a:effectLst/>
      </p:bgPr>
    </p:bg>
    <p:spTree>
      <p:nvGrpSpPr>
        <p:cNvPr id="1" name="Shape 1688"/>
        <p:cNvGrpSpPr/>
        <p:nvPr/>
      </p:nvGrpSpPr>
      <p:grpSpPr>
        <a:xfrm>
          <a:off x="0" y="0"/>
          <a:ext cx="0" cy="0"/>
          <a:chOff x="0" y="0"/>
          <a:chExt cx="0" cy="0"/>
        </a:xfrm>
      </p:grpSpPr>
      <p:grpSp>
        <p:nvGrpSpPr>
          <p:cNvPr id="1689" name="Google Shape;1689;p26"/>
          <p:cNvGrpSpPr/>
          <p:nvPr/>
        </p:nvGrpSpPr>
        <p:grpSpPr>
          <a:xfrm flipH="1">
            <a:off x="122308" y="144743"/>
            <a:ext cx="8895562" cy="4958175"/>
            <a:chOff x="135794" y="68543"/>
            <a:chExt cx="8895562" cy="4958175"/>
          </a:xfrm>
        </p:grpSpPr>
        <p:grpSp>
          <p:nvGrpSpPr>
            <p:cNvPr id="1690" name="Google Shape;1690;p26"/>
            <p:cNvGrpSpPr/>
            <p:nvPr/>
          </p:nvGrpSpPr>
          <p:grpSpPr>
            <a:xfrm>
              <a:off x="135794" y="68543"/>
              <a:ext cx="8895562" cy="4958175"/>
              <a:chOff x="135794" y="68543"/>
              <a:chExt cx="8895562" cy="4958175"/>
            </a:xfrm>
          </p:grpSpPr>
          <p:sp>
            <p:nvSpPr>
              <p:cNvPr id="1691" name="Google Shape;1691;p26"/>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692" name="Google Shape;1692;p26"/>
              <p:cNvGrpSpPr/>
              <p:nvPr/>
            </p:nvGrpSpPr>
            <p:grpSpPr>
              <a:xfrm>
                <a:off x="135794" y="68543"/>
                <a:ext cx="8895562" cy="4958175"/>
                <a:chOff x="135794" y="68543"/>
                <a:chExt cx="8895562" cy="4958175"/>
              </a:xfrm>
            </p:grpSpPr>
            <p:grpSp>
              <p:nvGrpSpPr>
                <p:cNvPr id="1693" name="Google Shape;1693;p26"/>
                <p:cNvGrpSpPr/>
                <p:nvPr/>
              </p:nvGrpSpPr>
              <p:grpSpPr>
                <a:xfrm>
                  <a:off x="135794" y="68543"/>
                  <a:ext cx="8895562" cy="4958175"/>
                  <a:chOff x="135794" y="68543"/>
                  <a:chExt cx="8895562" cy="4958175"/>
                </a:xfrm>
              </p:grpSpPr>
              <p:sp>
                <p:nvSpPr>
                  <p:cNvPr id="1694" name="Google Shape;1694;p2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95" name="Google Shape;1695;p26"/>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96" name="Google Shape;1696;p2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97" name="Google Shape;1697;p2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98" name="Google Shape;1698;p2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99" name="Google Shape;1699;p26"/>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0" name="Google Shape;1700;p26"/>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1" name="Google Shape;1701;p26"/>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02" name="Google Shape;1702;p2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03" name="Google Shape;1703;p26"/>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04" name="Google Shape;1704;p2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5" name="Google Shape;1705;p26"/>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6" name="Google Shape;1706;p26"/>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07" name="Google Shape;1707;p26"/>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08" name="Google Shape;1708;p2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09" name="Google Shape;1709;p2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10" name="Google Shape;1710;p26"/>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1" name="Google Shape;1711;p2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2" name="Google Shape;1712;p26"/>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3" name="Google Shape;1713;p2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14" name="Google Shape;1714;p2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5" name="Google Shape;1715;p2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16" name="Google Shape;1716;p2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7" name="Google Shape;1717;p2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18" name="Google Shape;1718;p26"/>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9" name="Google Shape;1719;p2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0" name="Google Shape;1720;p2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21" name="Google Shape;1721;p26"/>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2" name="Google Shape;1722;p2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23" name="Google Shape;1723;p2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4" name="Google Shape;1724;p2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25" name="Google Shape;1725;p2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26" name="Google Shape;1726;p2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27" name="Google Shape;1727;p26"/>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28" name="Google Shape;1728;p26"/>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9" name="Google Shape;1729;p2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0" name="Google Shape;1730;p2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1" name="Google Shape;1731;p2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32" name="Google Shape;1732;p2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3" name="Google Shape;1733;p26"/>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4" name="Google Shape;1734;p2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35" name="Google Shape;1735;p26"/>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36" name="Google Shape;1736;p2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7" name="Google Shape;1737;p2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738" name="Google Shape;1738;p26"/>
                <p:cNvGrpSpPr/>
                <p:nvPr/>
              </p:nvGrpSpPr>
              <p:grpSpPr>
                <a:xfrm rot="10800000">
                  <a:off x="657960" y="911298"/>
                  <a:ext cx="2985068" cy="3751848"/>
                  <a:chOff x="-2212647" y="1473293"/>
                  <a:chExt cx="2985068" cy="3751848"/>
                </a:xfrm>
              </p:grpSpPr>
              <p:sp>
                <p:nvSpPr>
                  <p:cNvPr id="1739" name="Google Shape;1739;p26"/>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40" name="Google Shape;1740;p2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1" name="Google Shape;1741;p26"/>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742" name="Google Shape;1742;p26"/>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43" name="Google Shape;1743;p26"/>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4" name="Google Shape;1744;p2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45" name="Google Shape;1745;p26"/>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6" name="Google Shape;1746;p26"/>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47" name="Google Shape;1747;p26"/>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26"/>
          <p:cNvSpPr txBox="1">
            <a:spLocks noGrp="1"/>
          </p:cNvSpPr>
          <p:nvPr>
            <p:ph type="title"/>
          </p:nvPr>
        </p:nvSpPr>
        <p:spPr>
          <a:xfrm>
            <a:off x="2039300" y="540000"/>
            <a:ext cx="50655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1749"/>
        <p:cNvGrpSpPr/>
        <p:nvPr/>
      </p:nvGrpSpPr>
      <p:grpSpPr>
        <a:xfrm>
          <a:off x="0" y="0"/>
          <a:ext cx="0" cy="0"/>
          <a:chOff x="0" y="0"/>
          <a:chExt cx="0" cy="0"/>
        </a:xfrm>
      </p:grpSpPr>
      <p:grpSp>
        <p:nvGrpSpPr>
          <p:cNvPr id="1750" name="Google Shape;1750;p27"/>
          <p:cNvGrpSpPr/>
          <p:nvPr/>
        </p:nvGrpSpPr>
        <p:grpSpPr>
          <a:xfrm flipH="1">
            <a:off x="179343" y="68543"/>
            <a:ext cx="8909048" cy="5041129"/>
            <a:chOff x="122308" y="68543"/>
            <a:chExt cx="8909048" cy="5041129"/>
          </a:xfrm>
        </p:grpSpPr>
        <p:sp>
          <p:nvSpPr>
            <p:cNvPr id="1751" name="Google Shape;1751;p27"/>
            <p:cNvSpPr/>
            <p:nvPr/>
          </p:nvSpPr>
          <p:spPr>
            <a:xfrm rot="2700000">
              <a:off x="395991" y="27182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2" name="Google Shape;1752;p2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53" name="Google Shape;1753;p2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54" name="Google Shape;1754;p2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5" name="Google Shape;1755;p2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6" name="Google Shape;1756;p2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7" name="Google Shape;1757;p27"/>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2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9" name="Google Shape;1759;p2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0" name="Google Shape;1760;p2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1" name="Google Shape;1761;p2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2" name="Google Shape;1762;p2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3" name="Google Shape;1763;p27"/>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27"/>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5" name="Google Shape;1765;p2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66" name="Google Shape;1766;p2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7" name="Google Shape;1767;p2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8" name="Google Shape;1768;p27"/>
            <p:cNvSpPr/>
            <p:nvPr/>
          </p:nvSpPr>
          <p:spPr>
            <a:xfrm rot="-5400000">
              <a:off x="3214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9" name="Google Shape;1769;p27"/>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0" name="Google Shape;1770;p2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71" name="Google Shape;1771;p27"/>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2" name="Google Shape;1772;p2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73" name="Google Shape;1773;p2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74" name="Google Shape;1774;p2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75" name="Google Shape;1775;p2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6" name="Google Shape;1776;p2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7" name="Google Shape;1777;p2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8" name="Google Shape;1778;p27"/>
            <p:cNvSpPr/>
            <p:nvPr/>
          </p:nvSpPr>
          <p:spPr>
            <a:xfrm>
              <a:off x="8707514" y="10485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79" name="Google Shape;1779;p2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80" name="Google Shape;1780;p2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1" name="Google Shape;1781;p2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82" name="Google Shape;1782;p2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3" name="Google Shape;1783;p2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84" name="Google Shape;1784;p2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5" name="Google Shape;1785;p2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6" name="Google Shape;1786;p2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87" name="Google Shape;1787;p27"/>
            <p:cNvSpPr/>
            <p:nvPr/>
          </p:nvSpPr>
          <p:spPr>
            <a:xfrm rot="8100000" flipH="1">
              <a:off x="8445469" y="2489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8" name="Google Shape;1788;p27"/>
            <p:cNvSpPr/>
            <p:nvPr/>
          </p:nvSpPr>
          <p:spPr>
            <a:xfrm rot="2700000">
              <a:off x="84457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9" name="Google Shape;1789;p2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90" name="Google Shape;1790;p2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91" name="Google Shape;1791;p27"/>
            <p:cNvSpPr/>
            <p:nvPr/>
          </p:nvSpPr>
          <p:spPr>
            <a:xfrm rot="2700000">
              <a:off x="4554064" y="46886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2" name="Google Shape;1792;p2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93" name="Google Shape;1793;p2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94" name="Google Shape;1794;p2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5" name="Google Shape;1795;p2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96" name="Google Shape;1796;p27"/>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7" name="Google Shape;1797;p2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98" name="Google Shape;1798;p27"/>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9" name="Google Shape;1799;p2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00" name="Google Shape;1800;p2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01" name="Google Shape;1801;p2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2" name="Google Shape;1802;p2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03" name="Google Shape;1803;p2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4" name="Google Shape;1804;p2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05" name="Google Shape;1805;p27"/>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27"/>
          <p:cNvSpPr txBox="1">
            <a:spLocks noGrp="1"/>
          </p:cNvSpPr>
          <p:nvPr>
            <p:ph type="subTitle" idx="1"/>
          </p:nvPr>
        </p:nvSpPr>
        <p:spPr>
          <a:xfrm>
            <a:off x="1260125" y="3380775"/>
            <a:ext cx="2515500" cy="45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807" name="Google Shape;1807;p27"/>
          <p:cNvSpPr txBox="1">
            <a:spLocks noGrp="1"/>
          </p:cNvSpPr>
          <p:nvPr>
            <p:ph type="subTitle" idx="2"/>
          </p:nvPr>
        </p:nvSpPr>
        <p:spPr>
          <a:xfrm>
            <a:off x="5374646" y="3380775"/>
            <a:ext cx="2515500" cy="45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808" name="Google Shape;1808;p27"/>
          <p:cNvSpPr txBox="1">
            <a:spLocks noGrp="1"/>
          </p:cNvSpPr>
          <p:nvPr>
            <p:ph type="subTitle" idx="3"/>
          </p:nvPr>
        </p:nvSpPr>
        <p:spPr>
          <a:xfrm>
            <a:off x="1260125" y="3837425"/>
            <a:ext cx="25155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09" name="Google Shape;1809;p27"/>
          <p:cNvSpPr txBox="1">
            <a:spLocks noGrp="1"/>
          </p:cNvSpPr>
          <p:nvPr>
            <p:ph type="subTitle" idx="4"/>
          </p:nvPr>
        </p:nvSpPr>
        <p:spPr>
          <a:xfrm>
            <a:off x="5374646" y="3837425"/>
            <a:ext cx="25155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810" name="Google Shape;1810;p27"/>
          <p:cNvGrpSpPr/>
          <p:nvPr/>
        </p:nvGrpSpPr>
        <p:grpSpPr>
          <a:xfrm rot="-8999956" flipH="1">
            <a:off x="4277225" y="1770541"/>
            <a:ext cx="560869" cy="327240"/>
            <a:chOff x="369283" y="1974771"/>
            <a:chExt cx="560881" cy="327247"/>
          </a:xfrm>
        </p:grpSpPr>
        <p:sp>
          <p:nvSpPr>
            <p:cNvPr id="1811" name="Google Shape;1811;p27"/>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12" name="Google Shape;1812;p27"/>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sp>
        <p:nvSpPr>
          <p:cNvPr id="1813" name="Google Shape;1813;p27"/>
          <p:cNvSpPr txBox="1">
            <a:spLocks noGrp="1"/>
          </p:cNvSpPr>
          <p:nvPr>
            <p:ph type="title"/>
          </p:nvPr>
        </p:nvSpPr>
        <p:spPr>
          <a:xfrm>
            <a:off x="2039300" y="540000"/>
            <a:ext cx="50655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CUSTOM_10_1_1_1">
    <p:bg>
      <p:bgPr>
        <a:solidFill>
          <a:schemeClr val="lt1"/>
        </a:solidFill>
        <a:effectLst/>
      </p:bgPr>
    </p:bg>
    <p:spTree>
      <p:nvGrpSpPr>
        <p:cNvPr id="1" name="Shape 1814"/>
        <p:cNvGrpSpPr/>
        <p:nvPr/>
      </p:nvGrpSpPr>
      <p:grpSpPr>
        <a:xfrm>
          <a:off x="0" y="0"/>
          <a:ext cx="0" cy="0"/>
          <a:chOff x="0" y="0"/>
          <a:chExt cx="0" cy="0"/>
        </a:xfrm>
      </p:grpSpPr>
      <p:grpSp>
        <p:nvGrpSpPr>
          <p:cNvPr id="1815" name="Google Shape;1815;p28"/>
          <p:cNvGrpSpPr/>
          <p:nvPr/>
        </p:nvGrpSpPr>
        <p:grpSpPr>
          <a:xfrm rot="10800000">
            <a:off x="135793" y="68541"/>
            <a:ext cx="8952598" cy="5041129"/>
            <a:chOff x="135794" y="68543"/>
            <a:chExt cx="8952598" cy="5041129"/>
          </a:xfrm>
        </p:grpSpPr>
        <p:sp>
          <p:nvSpPr>
            <p:cNvPr id="1816" name="Google Shape;1816;p2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17" name="Google Shape;1817;p2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8" name="Google Shape;1818;p2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19" name="Google Shape;1819;p2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0" name="Google Shape;1820;p2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1" name="Google Shape;1821;p2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22" name="Google Shape;1822;p28"/>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23" name="Google Shape;1823;p2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24" name="Google Shape;1824;p28"/>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25" name="Google Shape;1825;p2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6" name="Google Shape;1826;p28"/>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7" name="Google Shape;1827;p28"/>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2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29" name="Google Shape;1829;p2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30" name="Google Shape;1830;p2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31" name="Google Shape;1831;p28"/>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2" name="Google Shape;1832;p2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33" name="Google Shape;1833;p2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34" name="Google Shape;1834;p2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5" name="Google Shape;1835;p2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6" name="Google Shape;1836;p2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37" name="Google Shape;1837;p2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38" name="Google Shape;1838;p2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9" name="Google Shape;1839;p2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40" name="Google Shape;1840;p28"/>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1" name="Google Shape;1841;p2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42" name="Google Shape;1842;p28"/>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43" name="Google Shape;1843;p28"/>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4" name="Google Shape;1844;p2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5" name="Google Shape;1845;p2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46" name="Google Shape;1846;p28"/>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47" name="Google Shape;1847;p2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48" name="Google Shape;1848;p2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9" name="Google Shape;1849;p2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50" name="Google Shape;1850;p28"/>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51" name="Google Shape;1851;p2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52" name="Google Shape;1852;p2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53" name="Google Shape;1853;p2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54" name="Google Shape;1854;p2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55" name="Google Shape;1855;p28"/>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56" name="Google Shape;1856;p28"/>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57" name="Google Shape;1857;p2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58" name="Google Shape;1858;p28"/>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59" name="Google Shape;1859;p2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60" name="Google Shape;1860;p28"/>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61" name="Google Shape;1861;p28"/>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62" name="Google Shape;1862;p2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63" name="Google Shape;1863;p2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64" name="Google Shape;1864;p2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65" name="Google Shape;1865;p28"/>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66" name="Google Shape;1866;p28"/>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28"/>
          <p:cNvSpPr txBox="1">
            <a:spLocks noGrp="1"/>
          </p:cNvSpPr>
          <p:nvPr>
            <p:ph type="title"/>
          </p:nvPr>
        </p:nvSpPr>
        <p:spPr>
          <a:xfrm>
            <a:off x="2039300" y="540000"/>
            <a:ext cx="50655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CUSTOM_2_1_1_1_1_1">
    <p:bg>
      <p:bgPr>
        <a:solidFill>
          <a:schemeClr val="lt1"/>
        </a:solidFill>
        <a:effectLst/>
      </p:bgPr>
    </p:bg>
    <p:spTree>
      <p:nvGrpSpPr>
        <p:cNvPr id="1" name="Shape 1868"/>
        <p:cNvGrpSpPr/>
        <p:nvPr/>
      </p:nvGrpSpPr>
      <p:grpSpPr>
        <a:xfrm>
          <a:off x="0" y="0"/>
          <a:ext cx="0" cy="0"/>
          <a:chOff x="0" y="0"/>
          <a:chExt cx="0" cy="0"/>
        </a:xfrm>
      </p:grpSpPr>
      <p:grpSp>
        <p:nvGrpSpPr>
          <p:cNvPr id="1869" name="Google Shape;1869;p29"/>
          <p:cNvGrpSpPr/>
          <p:nvPr/>
        </p:nvGrpSpPr>
        <p:grpSpPr>
          <a:xfrm>
            <a:off x="122308" y="68543"/>
            <a:ext cx="8895562" cy="4967420"/>
            <a:chOff x="122308" y="68543"/>
            <a:chExt cx="8895562" cy="4967420"/>
          </a:xfrm>
        </p:grpSpPr>
        <p:grpSp>
          <p:nvGrpSpPr>
            <p:cNvPr id="1870" name="Google Shape;1870;p29"/>
            <p:cNvGrpSpPr/>
            <p:nvPr/>
          </p:nvGrpSpPr>
          <p:grpSpPr>
            <a:xfrm flipH="1">
              <a:off x="122308" y="68543"/>
              <a:ext cx="8895562" cy="4967420"/>
              <a:chOff x="135794" y="68543"/>
              <a:chExt cx="8895562" cy="4967420"/>
            </a:xfrm>
          </p:grpSpPr>
          <p:grpSp>
            <p:nvGrpSpPr>
              <p:cNvPr id="1871" name="Google Shape;1871;p29"/>
              <p:cNvGrpSpPr/>
              <p:nvPr/>
            </p:nvGrpSpPr>
            <p:grpSpPr>
              <a:xfrm>
                <a:off x="135794" y="68543"/>
                <a:ext cx="8895562" cy="4967420"/>
                <a:chOff x="135794" y="68543"/>
                <a:chExt cx="8895562" cy="4967420"/>
              </a:xfrm>
            </p:grpSpPr>
            <p:grpSp>
              <p:nvGrpSpPr>
                <p:cNvPr id="1872" name="Google Shape;1872;p29"/>
                <p:cNvGrpSpPr/>
                <p:nvPr/>
              </p:nvGrpSpPr>
              <p:grpSpPr>
                <a:xfrm>
                  <a:off x="135794" y="68543"/>
                  <a:ext cx="8895562" cy="4967420"/>
                  <a:chOff x="135794" y="68543"/>
                  <a:chExt cx="8895562" cy="4967420"/>
                </a:xfrm>
              </p:grpSpPr>
              <p:grpSp>
                <p:nvGrpSpPr>
                  <p:cNvPr id="1873" name="Google Shape;1873;p29"/>
                  <p:cNvGrpSpPr/>
                  <p:nvPr/>
                </p:nvGrpSpPr>
                <p:grpSpPr>
                  <a:xfrm rot="10800000">
                    <a:off x="7868647" y="1236600"/>
                    <a:ext cx="456959" cy="2111662"/>
                    <a:chOff x="8524342" y="1674075"/>
                    <a:chExt cx="456959" cy="2111662"/>
                  </a:xfrm>
                </p:grpSpPr>
                <p:sp>
                  <p:nvSpPr>
                    <p:cNvPr id="1874" name="Google Shape;1874;p29"/>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75" name="Google Shape;187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76" name="Google Shape;1876;p2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77" name="Google Shape;1877;p29"/>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878" name="Google Shape;1878;p29"/>
                  <p:cNvGrpSpPr/>
                  <p:nvPr/>
                </p:nvGrpSpPr>
                <p:grpSpPr>
                  <a:xfrm>
                    <a:off x="135794" y="68543"/>
                    <a:ext cx="8895562" cy="4967420"/>
                    <a:chOff x="135794" y="68543"/>
                    <a:chExt cx="8895562" cy="4967420"/>
                  </a:xfrm>
                </p:grpSpPr>
                <p:grpSp>
                  <p:nvGrpSpPr>
                    <p:cNvPr id="1879" name="Google Shape;1879;p29"/>
                    <p:cNvGrpSpPr/>
                    <p:nvPr/>
                  </p:nvGrpSpPr>
                  <p:grpSpPr>
                    <a:xfrm>
                      <a:off x="135794" y="68543"/>
                      <a:ext cx="8895562" cy="4967420"/>
                      <a:chOff x="135794" y="68543"/>
                      <a:chExt cx="8895562" cy="4967420"/>
                    </a:xfrm>
                  </p:grpSpPr>
                  <p:sp>
                    <p:nvSpPr>
                      <p:cNvPr id="1880" name="Google Shape;1880;p2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81" name="Google Shape;1881;p29"/>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82" name="Google Shape;1882;p2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3" name="Google Shape;1883;p2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4" name="Google Shape;1884;p2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85" name="Google Shape;1885;p29"/>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86" name="Google Shape;1886;p29"/>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7" name="Google Shape;1887;p29"/>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8" name="Google Shape;1888;p29"/>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89" name="Google Shape;1889;p2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90" name="Google Shape;1890;p2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91" name="Google Shape;1891;p2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92" name="Google Shape;1892;p2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93" name="Google Shape;1893;p2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4" name="Google Shape;1894;p2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95" name="Google Shape;1895;p29"/>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96" name="Google Shape;1896;p29"/>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97" name="Google Shape;1897;p29"/>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98" name="Google Shape;1898;p2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99" name="Google Shape;1899;p29"/>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0" name="Google Shape;1900;p29"/>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01" name="Google Shape;1901;p2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2" name="Google Shape;1902;p29"/>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03" name="Google Shape;1903;p2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4" name="Google Shape;1904;p2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5" name="Google Shape;190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06" name="Google Shape;1906;p29"/>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7" name="Google Shape;1907;p29"/>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08" name="Google Shape;1908;p2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09" name="Google Shape;1909;p29"/>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0" name="Google Shape;1910;p2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11" name="Google Shape;1911;p29"/>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12" name="Google Shape;1912;p29"/>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3" name="Google Shape;1913;p29"/>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4" name="Google Shape;1914;p29"/>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5" name="Google Shape;1915;p29"/>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16" name="Google Shape;1916;p29"/>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17" name="Google Shape;1917;p29"/>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18" name="Google Shape;1918;p29"/>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9" name="Google Shape;1919;p29"/>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920" name="Google Shape;1920;p29"/>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921" name="Google Shape;1921;p29"/>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2" name="Google Shape;1922;p29"/>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3" name="Google Shape;1923;p29"/>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4" name="Google Shape;1924;p29"/>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25" name="Google Shape;1925;p29"/>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6" name="Google Shape;1926;p29"/>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7" name="Google Shape;1927;p29"/>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28" name="Google Shape;1928;p29"/>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9" name="Google Shape;1929;p29"/>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930" name="Google Shape;1930;p29"/>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1" name="Google Shape;1931;p29"/>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29"/>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33" name="Google Shape;1933;p29"/>
          <p:cNvSpPr txBox="1">
            <a:spLocks noGrp="1"/>
          </p:cNvSpPr>
          <p:nvPr>
            <p:ph type="title"/>
          </p:nvPr>
        </p:nvSpPr>
        <p:spPr>
          <a:xfrm>
            <a:off x="2953625" y="1729800"/>
            <a:ext cx="3237000" cy="88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4500" b="1">
                <a:latin typeface="Amatic SC"/>
                <a:ea typeface="Amatic SC"/>
                <a:cs typeface="Amatic SC"/>
                <a:sym typeface="Amatic SC"/>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CUSTOM_10_1_1_1_1_1">
    <p:bg>
      <p:bgPr>
        <a:solidFill>
          <a:schemeClr val="lt1"/>
        </a:solidFill>
        <a:effectLst/>
      </p:bgPr>
    </p:bg>
    <p:spTree>
      <p:nvGrpSpPr>
        <p:cNvPr id="1" name="Shape 1934"/>
        <p:cNvGrpSpPr/>
        <p:nvPr/>
      </p:nvGrpSpPr>
      <p:grpSpPr>
        <a:xfrm>
          <a:off x="0" y="0"/>
          <a:ext cx="0" cy="0"/>
          <a:chOff x="0" y="0"/>
          <a:chExt cx="0" cy="0"/>
        </a:xfrm>
      </p:grpSpPr>
      <p:grpSp>
        <p:nvGrpSpPr>
          <p:cNvPr id="1935" name="Google Shape;1935;p30"/>
          <p:cNvGrpSpPr/>
          <p:nvPr/>
        </p:nvGrpSpPr>
        <p:grpSpPr>
          <a:xfrm rot="10800000">
            <a:off x="135793" y="68541"/>
            <a:ext cx="8952598" cy="5041129"/>
            <a:chOff x="135794" y="68543"/>
            <a:chExt cx="8952598" cy="5041129"/>
          </a:xfrm>
        </p:grpSpPr>
        <p:sp>
          <p:nvSpPr>
            <p:cNvPr id="1936" name="Google Shape;1936;p30"/>
            <p:cNvSpPr/>
            <p:nvPr/>
          </p:nvSpPr>
          <p:spPr>
            <a:xfrm rot="2700000">
              <a:off x="4721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7" name="Google Shape;1937;p3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38" name="Google Shape;1938;p3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9" name="Google Shape;1939;p3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0" name="Google Shape;1940;p3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41" name="Google Shape;1941;p3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42" name="Google Shape;1942;p30"/>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3" name="Google Shape;1943;p3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4" name="Google Shape;1944;p3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45" name="Google Shape;1945;p30"/>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6" name="Google Shape;1946;p30"/>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48" name="Google Shape;1948;p3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9" name="Google Shape;1949;p3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50" name="Google Shape;1950;p30"/>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51" name="Google Shape;1951;p3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52" name="Google Shape;1952;p3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53" name="Google Shape;1953;p3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4" name="Google Shape;1954;p3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55" name="Google Shape;1955;p3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56" name="Google Shape;1956;p3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57" name="Google Shape;1957;p3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8" name="Google Shape;1958;p30"/>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9" name="Google Shape;1959;p30"/>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0" name="Google Shape;1960;p3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61" name="Google Shape;1961;p30"/>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62" name="Google Shape;1962;p30"/>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63" name="Google Shape;1963;p30"/>
            <p:cNvSpPr/>
            <p:nvPr/>
          </p:nvSpPr>
          <p:spPr>
            <a:xfrm rot="2700000">
              <a:off x="563466" y="38114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4" name="Google Shape;1964;p3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5" name="Google Shape;1965;p30"/>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66" name="Google Shape;1966;p3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7" name="Google Shape;1967;p3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68" name="Google Shape;1968;p3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69" name="Google Shape;1969;p3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0" name="Google Shape;1970;p3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1" name="Google Shape;1971;p3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72" name="Google Shape;1972;p3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3" name="Google Shape;1973;p3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4" name="Google Shape;1974;p3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5" name="Google Shape;1975;p3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6" name="Google Shape;1976;p3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7" name="Google Shape;1977;p30"/>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8" name="Google Shape;1978;p30"/>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79" name="Google Shape;1979;p3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80" name="Google Shape;1980;p30"/>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81" name="Google Shape;1981;p3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82" name="Google Shape;1982;p3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83" name="Google Shape;1983;p3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4" name="Google Shape;1984;p3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985" name="Google Shape;1985;p30"/>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0"/>
          <p:cNvSpPr txBox="1">
            <a:spLocks noGrp="1"/>
          </p:cNvSpPr>
          <p:nvPr>
            <p:ph type="title"/>
          </p:nvPr>
        </p:nvSpPr>
        <p:spPr>
          <a:xfrm>
            <a:off x="2020050" y="540000"/>
            <a:ext cx="51039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4"/>
        <p:cNvGrpSpPr/>
        <p:nvPr/>
      </p:nvGrpSpPr>
      <p:grpSpPr>
        <a:xfrm>
          <a:off x="0" y="0"/>
          <a:ext cx="0" cy="0"/>
          <a:chOff x="0" y="0"/>
          <a:chExt cx="0" cy="0"/>
        </a:xfrm>
      </p:grpSpPr>
      <p:grpSp>
        <p:nvGrpSpPr>
          <p:cNvPr id="215" name="Google Shape;215;p4"/>
          <p:cNvGrpSpPr/>
          <p:nvPr/>
        </p:nvGrpSpPr>
        <p:grpSpPr>
          <a:xfrm rot="10800000">
            <a:off x="122307" y="68541"/>
            <a:ext cx="8966084" cy="5041129"/>
            <a:chOff x="122308" y="68543"/>
            <a:chExt cx="8966084" cy="5041129"/>
          </a:xfrm>
        </p:grpSpPr>
        <p:grpSp>
          <p:nvGrpSpPr>
            <p:cNvPr id="216" name="Google Shape;216;p4"/>
            <p:cNvGrpSpPr/>
            <p:nvPr/>
          </p:nvGrpSpPr>
          <p:grpSpPr>
            <a:xfrm>
              <a:off x="122308" y="68543"/>
              <a:ext cx="8966084" cy="5041129"/>
              <a:chOff x="122308" y="68543"/>
              <a:chExt cx="8966084" cy="5041129"/>
            </a:xfrm>
          </p:grpSpPr>
          <p:grpSp>
            <p:nvGrpSpPr>
              <p:cNvPr id="217" name="Google Shape;217;p4"/>
              <p:cNvGrpSpPr/>
              <p:nvPr/>
            </p:nvGrpSpPr>
            <p:grpSpPr>
              <a:xfrm rot="10800000">
                <a:off x="7894791" y="398401"/>
                <a:ext cx="888014" cy="1790003"/>
                <a:chOff x="8067142" y="2833934"/>
                <a:chExt cx="888014" cy="1790003"/>
              </a:xfrm>
            </p:grpSpPr>
            <p:sp>
              <p:nvSpPr>
                <p:cNvPr id="218" name="Google Shape;218;p4"/>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 name="Google Shape;219;p4"/>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20" name="Google Shape;220;p4"/>
              <p:cNvGrpSpPr/>
              <p:nvPr/>
            </p:nvGrpSpPr>
            <p:grpSpPr>
              <a:xfrm>
                <a:off x="122308" y="68543"/>
                <a:ext cx="8966084" cy="5041129"/>
                <a:chOff x="122308" y="68543"/>
                <a:chExt cx="8966084" cy="5041129"/>
              </a:xfrm>
            </p:grpSpPr>
            <p:grpSp>
              <p:nvGrpSpPr>
                <p:cNvPr id="221" name="Google Shape;221;p4"/>
                <p:cNvGrpSpPr/>
                <p:nvPr/>
              </p:nvGrpSpPr>
              <p:grpSpPr>
                <a:xfrm>
                  <a:off x="122308" y="68543"/>
                  <a:ext cx="8966084" cy="5041129"/>
                  <a:chOff x="122308" y="68543"/>
                  <a:chExt cx="8966084" cy="5041129"/>
                </a:xfrm>
              </p:grpSpPr>
              <p:sp>
                <p:nvSpPr>
                  <p:cNvPr id="222" name="Google Shape;222;p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4" name="Google Shape;224;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5" name="Google Shape;225;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6" name="Google Shape;226;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 name="Google Shape;227;p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8" name="Google Shape;228;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9" name="Google Shape;229;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0" name="Google Shape;230;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1" name="Google Shape;231;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2" name="Google Shape;232;p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4" name="Google Shape;234;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5" name="Google Shape;235;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6" name="Google Shape;236;p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 name="Google Shape;237;p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 name="Google Shape;238;p4"/>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9" name="Google Shape;239;p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0" name="Google Shape;240;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 name="Google Shape;241;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2" name="Google Shape;242;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3" name="Google Shape;243;p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4" name="Google Shape;244;p4"/>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5" name="Google Shape;245;p4"/>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6" name="Google Shape;246;p4"/>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 name="Google Shape;247;p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8" name="Google Shape;248;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0" name="Google Shape;250;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 name="Google Shape;251;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2" name="Google Shape;252;p4"/>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3" name="Google Shape;253;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 name="Google Shape;254;p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5" name="Google Shape;255;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 name="Google Shape;256;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 name="Google Shape;257;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60" name="Google Shape;260;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61" name="Google Shape;261;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62" name="Google Shape;262;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3" name="Google Shape;263;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4" name="Google Shape;264;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5" name="Google Shape;265;p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6" name="Google Shape;266;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67" name="Google Shape;267;p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8" name="Google Shape;268;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9" name="Google Shape;269;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1" name="Google Shape;271;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72" name="Google Shape;272;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73" name="Google Shape;273;p4"/>
                <p:cNvGrpSpPr/>
                <p:nvPr/>
              </p:nvGrpSpPr>
              <p:grpSpPr>
                <a:xfrm rot="10800000">
                  <a:off x="584873" y="1376835"/>
                  <a:ext cx="6376847" cy="3550539"/>
                  <a:chOff x="-5531338" y="1209063"/>
                  <a:chExt cx="6376847" cy="3550539"/>
                </a:xfrm>
              </p:grpSpPr>
              <p:sp>
                <p:nvSpPr>
                  <p:cNvPr id="274" name="Google Shape;274;p4"/>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5" name="Google Shape;275;p4"/>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6" name="Google Shape;276;p4"/>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77" name="Google Shape;277;p4"/>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8" name="Google Shape;278;p4"/>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9" name="Google Shape;279;p4"/>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80" name="Google Shape;280;p4"/>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 name="Google Shape;282;p4"/>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
          <p:cNvSpPr txBox="1">
            <a:spLocks noGrp="1"/>
          </p:cNvSpPr>
          <p:nvPr>
            <p:ph type="title"/>
          </p:nvPr>
        </p:nvSpPr>
        <p:spPr>
          <a:xfrm>
            <a:off x="2391900" y="1350250"/>
            <a:ext cx="4360200" cy="111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4" name="Google Shape;284;p4"/>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5">
  <p:cSld name="CUSTOM_10_1_1_1_1">
    <p:bg>
      <p:bgPr>
        <a:solidFill>
          <a:schemeClr val="lt1"/>
        </a:solidFill>
        <a:effectLst/>
      </p:bgPr>
    </p:bg>
    <p:spTree>
      <p:nvGrpSpPr>
        <p:cNvPr id="1" name="Shape 1987"/>
        <p:cNvGrpSpPr/>
        <p:nvPr/>
      </p:nvGrpSpPr>
      <p:grpSpPr>
        <a:xfrm>
          <a:off x="0" y="0"/>
          <a:ext cx="0" cy="0"/>
          <a:chOff x="0" y="0"/>
          <a:chExt cx="0" cy="0"/>
        </a:xfrm>
      </p:grpSpPr>
      <p:sp>
        <p:nvSpPr>
          <p:cNvPr id="1988" name="Google Shape;1988;p31"/>
          <p:cNvSpPr/>
          <p:nvPr/>
        </p:nvSpPr>
        <p:spPr>
          <a:xfrm>
            <a:off x="1290025" y="1241850"/>
            <a:ext cx="3115500" cy="26598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31"/>
          <p:cNvSpPr txBox="1">
            <a:spLocks noGrp="1"/>
          </p:cNvSpPr>
          <p:nvPr>
            <p:ph type="title"/>
          </p:nvPr>
        </p:nvSpPr>
        <p:spPr>
          <a:xfrm>
            <a:off x="1434450" y="1496700"/>
            <a:ext cx="2826600" cy="21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sz="45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1">
  <p:cSld name="CUSTOM_6_1">
    <p:bg>
      <p:bgPr>
        <a:solidFill>
          <a:schemeClr val="lt1"/>
        </a:solidFill>
        <a:effectLst/>
      </p:bgPr>
    </p:bg>
    <p:spTree>
      <p:nvGrpSpPr>
        <p:cNvPr id="1" name="Shape 1990"/>
        <p:cNvGrpSpPr/>
        <p:nvPr/>
      </p:nvGrpSpPr>
      <p:grpSpPr>
        <a:xfrm>
          <a:off x="0" y="0"/>
          <a:ext cx="0" cy="0"/>
          <a:chOff x="0" y="0"/>
          <a:chExt cx="0" cy="0"/>
        </a:xfrm>
      </p:grpSpPr>
      <p:grpSp>
        <p:nvGrpSpPr>
          <p:cNvPr id="1991" name="Google Shape;1991;p32"/>
          <p:cNvGrpSpPr/>
          <p:nvPr/>
        </p:nvGrpSpPr>
        <p:grpSpPr>
          <a:xfrm>
            <a:off x="140683" y="110399"/>
            <a:ext cx="8890673" cy="4933294"/>
            <a:chOff x="140683" y="110399"/>
            <a:chExt cx="8890673" cy="4933294"/>
          </a:xfrm>
        </p:grpSpPr>
        <p:sp>
          <p:nvSpPr>
            <p:cNvPr id="1992" name="Google Shape;1992;p32"/>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94" name="Google Shape;1994;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6" name="Google Shape;1996;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97" name="Google Shape;1997;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8" name="Google Shape;1998;p32"/>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0" name="Google Shape;2000;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1" name="Google Shape;2001;p32"/>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04" name="Google Shape;2004;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5" name="Google Shape;2005;p32"/>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06" name="Google Shape;2006;p32"/>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7" name="Google Shape;200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8" name="Google Shape;2008;p32"/>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9" name="Google Shape;2009;p32"/>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0" name="Google Shape;2010;p32"/>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2" name="Google Shape;2012;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13" name="Google Shape;2013;p32"/>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14" name="Google Shape;2014;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15" name="Google Shape;2015;p32"/>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6" name="Google Shape;2016;p32"/>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7" name="Google Shape;2017;p32"/>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8" name="Google Shape;2018;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9" name="Google Shape;2019;p32"/>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0" name="Google Shape;2020;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21" name="Google Shape;2021;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23" name="Google Shape;2023;p32"/>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24" name="Google Shape;2024;p32"/>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25" name="Google Shape;2025;p32"/>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26" name="Google Shape;2026;p32"/>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27" name="Google Shape;2027;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28" name="Google Shape;2028;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29" name="Google Shape;2029;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0" name="Google Shape;2030;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1" name="Google Shape;2031;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2" name="Google Shape;2032;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33" name="Google Shape;2033;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34" name="Google Shape;2034;p32"/>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5" name="Google Shape;2035;p32"/>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6" name="Google Shape;2036;p32"/>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7" name="Google Shape;2037;p32"/>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8" name="Google Shape;2038;p32"/>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9" name="Google Shape;2039;p32"/>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40" name="Google Shape;2040;p32"/>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041" name="Google Shape;2041;p32"/>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2"/>
          <p:cNvSpPr txBox="1">
            <a:spLocks noGrp="1"/>
          </p:cNvSpPr>
          <p:nvPr>
            <p:ph type="title"/>
          </p:nvPr>
        </p:nvSpPr>
        <p:spPr>
          <a:xfrm>
            <a:off x="1971775" y="1620438"/>
            <a:ext cx="1953300" cy="118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9000" b="1">
                <a:latin typeface="Amatic SC"/>
                <a:ea typeface="Amatic SC"/>
                <a:cs typeface="Amatic SC"/>
                <a:sym typeface="Amatic SC"/>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043" name="Google Shape;2043;p32"/>
          <p:cNvSpPr txBox="1">
            <a:spLocks noGrp="1"/>
          </p:cNvSpPr>
          <p:nvPr>
            <p:ph type="subTitle" idx="1"/>
          </p:nvPr>
        </p:nvSpPr>
        <p:spPr>
          <a:xfrm>
            <a:off x="1971775" y="2800159"/>
            <a:ext cx="1953300" cy="7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44" name="Google Shape;2044;p32"/>
          <p:cNvSpPr txBox="1">
            <a:spLocks noGrp="1"/>
          </p:cNvSpPr>
          <p:nvPr>
            <p:ph type="title" idx="2"/>
          </p:nvPr>
        </p:nvSpPr>
        <p:spPr>
          <a:xfrm>
            <a:off x="5218925" y="1620438"/>
            <a:ext cx="1953300" cy="118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9000" b="1">
                <a:latin typeface="Amatic SC"/>
                <a:ea typeface="Amatic SC"/>
                <a:cs typeface="Amatic SC"/>
                <a:sym typeface="Amatic SC"/>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045" name="Google Shape;2045;p32"/>
          <p:cNvSpPr txBox="1">
            <a:spLocks noGrp="1"/>
          </p:cNvSpPr>
          <p:nvPr>
            <p:ph type="subTitle" idx="3"/>
          </p:nvPr>
        </p:nvSpPr>
        <p:spPr>
          <a:xfrm>
            <a:off x="5218925" y="2800159"/>
            <a:ext cx="1953300" cy="7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6">
  <p:cSld name="CUSTOM_2_1_1_1_1_1_1">
    <p:bg>
      <p:bgPr>
        <a:solidFill>
          <a:schemeClr val="lt1"/>
        </a:solidFill>
        <a:effectLst/>
      </p:bgPr>
    </p:bg>
    <p:spTree>
      <p:nvGrpSpPr>
        <p:cNvPr id="1" name="Shape 2046"/>
        <p:cNvGrpSpPr/>
        <p:nvPr/>
      </p:nvGrpSpPr>
      <p:grpSpPr>
        <a:xfrm>
          <a:off x="0" y="0"/>
          <a:ext cx="0" cy="0"/>
          <a:chOff x="0" y="0"/>
          <a:chExt cx="0" cy="0"/>
        </a:xfrm>
      </p:grpSpPr>
      <p:grpSp>
        <p:nvGrpSpPr>
          <p:cNvPr id="2047" name="Google Shape;2047;p33"/>
          <p:cNvGrpSpPr/>
          <p:nvPr/>
        </p:nvGrpSpPr>
        <p:grpSpPr>
          <a:xfrm>
            <a:off x="122308" y="68543"/>
            <a:ext cx="8895562" cy="4967420"/>
            <a:chOff x="122308" y="68543"/>
            <a:chExt cx="8895562" cy="4967420"/>
          </a:xfrm>
        </p:grpSpPr>
        <p:grpSp>
          <p:nvGrpSpPr>
            <p:cNvPr id="2048" name="Google Shape;2048;p33"/>
            <p:cNvGrpSpPr/>
            <p:nvPr/>
          </p:nvGrpSpPr>
          <p:grpSpPr>
            <a:xfrm>
              <a:off x="122308" y="68543"/>
              <a:ext cx="8895562" cy="4967420"/>
              <a:chOff x="122308" y="68543"/>
              <a:chExt cx="8895562" cy="4967420"/>
            </a:xfrm>
          </p:grpSpPr>
          <p:grpSp>
            <p:nvGrpSpPr>
              <p:cNvPr id="2049" name="Google Shape;2049;p33"/>
              <p:cNvGrpSpPr/>
              <p:nvPr/>
            </p:nvGrpSpPr>
            <p:grpSpPr>
              <a:xfrm flipH="1">
                <a:off x="122308" y="68543"/>
                <a:ext cx="8895562" cy="4967420"/>
                <a:chOff x="135794" y="68543"/>
                <a:chExt cx="8895562" cy="4967420"/>
              </a:xfrm>
            </p:grpSpPr>
            <p:grpSp>
              <p:nvGrpSpPr>
                <p:cNvPr id="2050" name="Google Shape;2050;p33"/>
                <p:cNvGrpSpPr/>
                <p:nvPr/>
              </p:nvGrpSpPr>
              <p:grpSpPr>
                <a:xfrm>
                  <a:off x="135794" y="68543"/>
                  <a:ext cx="8895562" cy="4967420"/>
                  <a:chOff x="135794" y="68543"/>
                  <a:chExt cx="8895562" cy="4967420"/>
                </a:xfrm>
              </p:grpSpPr>
              <p:grpSp>
                <p:nvGrpSpPr>
                  <p:cNvPr id="2051" name="Google Shape;2051;p33"/>
                  <p:cNvGrpSpPr/>
                  <p:nvPr/>
                </p:nvGrpSpPr>
                <p:grpSpPr>
                  <a:xfrm>
                    <a:off x="135794" y="68543"/>
                    <a:ext cx="8895562" cy="4967420"/>
                    <a:chOff x="135794" y="68543"/>
                    <a:chExt cx="8895562" cy="4967420"/>
                  </a:xfrm>
                </p:grpSpPr>
                <p:grpSp>
                  <p:nvGrpSpPr>
                    <p:cNvPr id="2052" name="Google Shape;2052;p33"/>
                    <p:cNvGrpSpPr/>
                    <p:nvPr/>
                  </p:nvGrpSpPr>
                  <p:grpSpPr>
                    <a:xfrm rot="10800000">
                      <a:off x="7868647" y="1236600"/>
                      <a:ext cx="456959" cy="2111662"/>
                      <a:chOff x="8524342" y="1674075"/>
                      <a:chExt cx="456959" cy="2111662"/>
                    </a:xfrm>
                  </p:grpSpPr>
                  <p:sp>
                    <p:nvSpPr>
                      <p:cNvPr id="2053" name="Google Shape;2053;p33"/>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4" name="Google Shape;2054;p3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5" name="Google Shape;2055;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56" name="Google Shape;2056;p33"/>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057" name="Google Shape;2057;p33"/>
                    <p:cNvGrpSpPr/>
                    <p:nvPr/>
                  </p:nvGrpSpPr>
                  <p:grpSpPr>
                    <a:xfrm>
                      <a:off x="135794" y="68543"/>
                      <a:ext cx="8895562" cy="4967420"/>
                      <a:chOff x="135794" y="68543"/>
                      <a:chExt cx="8895562" cy="4967420"/>
                    </a:xfrm>
                  </p:grpSpPr>
                  <p:grpSp>
                    <p:nvGrpSpPr>
                      <p:cNvPr id="2058" name="Google Shape;2058;p33"/>
                      <p:cNvGrpSpPr/>
                      <p:nvPr/>
                    </p:nvGrpSpPr>
                    <p:grpSpPr>
                      <a:xfrm>
                        <a:off x="135794" y="68543"/>
                        <a:ext cx="8895562" cy="4967420"/>
                        <a:chOff x="135794" y="68543"/>
                        <a:chExt cx="8895562" cy="4967420"/>
                      </a:xfrm>
                    </p:grpSpPr>
                    <p:sp>
                      <p:nvSpPr>
                        <p:cNvPr id="2059" name="Google Shape;2059;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60" name="Google Shape;2060;p33"/>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1" name="Google Shape;2061;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2" name="Google Shape;2062;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63" name="Google Shape;2063;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4" name="Google Shape;2064;p33"/>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65" name="Google Shape;2065;p33"/>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6" name="Google Shape;2066;p33"/>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67" name="Google Shape;2067;p3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68" name="Google Shape;2068;p3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9" name="Google Shape;206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70" name="Google Shape;2070;p33"/>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1" name="Google Shape;2071;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2" name="Google Shape;2072;p3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3" name="Google Shape;2073;p33"/>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74" name="Google Shape;2074;p33"/>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75" name="Google Shape;2075;p33"/>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6" name="Google Shape;2076;p3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77" name="Google Shape;2077;p33"/>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8" name="Google Shape;2078;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79" name="Google Shape;2079;p33"/>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80" name="Google Shape;2080;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82" name="Google Shape;2082;p3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3" name="Google Shape;2083;p33"/>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4" name="Google Shape;2084;p33"/>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85" name="Google Shape;2085;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86" name="Google Shape;2086;p33"/>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87" name="Google Shape;2087;p33"/>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88" name="Google Shape;2088;p33"/>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89" name="Google Shape;2089;p33"/>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90" name="Google Shape;2090;p33"/>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1" name="Google Shape;2091;p33"/>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92" name="Google Shape;2092;p33"/>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3" name="Google Shape;2093;p33"/>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94" name="Google Shape;2094;p33"/>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5" name="Google Shape;2095;p33"/>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96" name="Google Shape;2096;p33"/>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097" name="Google Shape;2097;p33"/>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098" name="Google Shape;2098;p33"/>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99" name="Google Shape;2099;p33"/>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0" name="Google Shape;2100;p33"/>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01" name="Google Shape;2101;p33"/>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02" name="Google Shape;2102;p33"/>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3" name="Google Shape;2103;p33"/>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04" name="Google Shape;2104;p33"/>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5" name="Google Shape;2105;p33"/>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06" name="Google Shape;2106;p33"/>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107" name="Google Shape;2107;p33"/>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8" name="Google Shape;2108;p33"/>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9" name="Google Shape;2109;p33"/>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33"/>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11" name="Google Shape;2111;p33"/>
          <p:cNvSpPr txBox="1">
            <a:spLocks noGrp="1"/>
          </p:cNvSpPr>
          <p:nvPr>
            <p:ph type="title"/>
          </p:nvPr>
        </p:nvSpPr>
        <p:spPr>
          <a:xfrm>
            <a:off x="2076500" y="540000"/>
            <a:ext cx="49911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2112"/>
        <p:cNvGrpSpPr/>
        <p:nvPr/>
      </p:nvGrpSpPr>
      <p:grpSpPr>
        <a:xfrm>
          <a:off x="0" y="0"/>
          <a:ext cx="0" cy="0"/>
          <a:chOff x="0" y="0"/>
          <a:chExt cx="0" cy="0"/>
        </a:xfrm>
      </p:grpSpPr>
      <p:grpSp>
        <p:nvGrpSpPr>
          <p:cNvPr id="2113" name="Google Shape;2113;p34"/>
          <p:cNvGrpSpPr/>
          <p:nvPr/>
        </p:nvGrpSpPr>
        <p:grpSpPr>
          <a:xfrm flipH="1">
            <a:off x="122308" y="68543"/>
            <a:ext cx="8895562" cy="4998236"/>
            <a:chOff x="135794" y="68543"/>
            <a:chExt cx="8895562" cy="4998236"/>
          </a:xfrm>
        </p:grpSpPr>
        <p:grpSp>
          <p:nvGrpSpPr>
            <p:cNvPr id="2114" name="Google Shape;2114;p34"/>
            <p:cNvGrpSpPr/>
            <p:nvPr/>
          </p:nvGrpSpPr>
          <p:grpSpPr>
            <a:xfrm>
              <a:off x="135794" y="68543"/>
              <a:ext cx="8895562" cy="4998236"/>
              <a:chOff x="135794" y="68543"/>
              <a:chExt cx="8895562" cy="4998236"/>
            </a:xfrm>
          </p:grpSpPr>
          <p:grpSp>
            <p:nvGrpSpPr>
              <p:cNvPr id="2115" name="Google Shape;2115;p34"/>
              <p:cNvGrpSpPr/>
              <p:nvPr/>
            </p:nvGrpSpPr>
            <p:grpSpPr>
              <a:xfrm>
                <a:off x="135794" y="68543"/>
                <a:ext cx="8895562" cy="4998236"/>
                <a:chOff x="135794" y="68543"/>
                <a:chExt cx="8895562" cy="4998236"/>
              </a:xfrm>
            </p:grpSpPr>
            <p:grpSp>
              <p:nvGrpSpPr>
                <p:cNvPr id="2116" name="Google Shape;2116;p34"/>
                <p:cNvGrpSpPr/>
                <p:nvPr/>
              </p:nvGrpSpPr>
              <p:grpSpPr>
                <a:xfrm rot="10800000">
                  <a:off x="7868647" y="1236600"/>
                  <a:ext cx="456959" cy="2111662"/>
                  <a:chOff x="8524342" y="1674075"/>
                  <a:chExt cx="456959" cy="2111662"/>
                </a:xfrm>
              </p:grpSpPr>
              <p:sp>
                <p:nvSpPr>
                  <p:cNvPr id="2117" name="Google Shape;2117;p3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18" name="Google Shape;211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19" name="Google Shape;2119;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0" name="Google Shape;2120;p3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21" name="Google Shape;2121;p34"/>
                <p:cNvGrpSpPr/>
                <p:nvPr/>
              </p:nvGrpSpPr>
              <p:grpSpPr>
                <a:xfrm>
                  <a:off x="135794" y="68543"/>
                  <a:ext cx="8895562" cy="4998236"/>
                  <a:chOff x="135794" y="68543"/>
                  <a:chExt cx="8895562" cy="4998236"/>
                </a:xfrm>
              </p:grpSpPr>
              <p:grpSp>
                <p:nvGrpSpPr>
                  <p:cNvPr id="2122" name="Google Shape;2122;p34"/>
                  <p:cNvGrpSpPr/>
                  <p:nvPr/>
                </p:nvGrpSpPr>
                <p:grpSpPr>
                  <a:xfrm>
                    <a:off x="135794" y="68543"/>
                    <a:ext cx="8895562" cy="4998236"/>
                    <a:chOff x="135794" y="68543"/>
                    <a:chExt cx="8895562" cy="4998236"/>
                  </a:xfrm>
                </p:grpSpPr>
                <p:sp>
                  <p:nvSpPr>
                    <p:cNvPr id="2123" name="Google Shape;2123;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4" name="Google Shape;2124;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25" name="Google Shape;2125;p3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6" name="Google Shape;2126;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7" name="Google Shape;2127;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28" name="Google Shape;2128;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9" name="Google Shape;2129;p3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0" name="Google Shape;2130;p3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1" name="Google Shape;2131;p34"/>
                    <p:cNvSpPr/>
                    <p:nvPr/>
                  </p:nvSpPr>
                  <p:spPr>
                    <a:xfrm rot="8100000" flipH="1">
                      <a:off x="1537394" y="1379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2" name="Google Shape;2132;p3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33" name="Google Shape;2133;p3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4" name="Google Shape;2134;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36" name="Google Shape;2136;p3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37" name="Google Shape;2137;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8" name="Google Shape;2138;p3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9" name="Google Shape;2139;p3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40" name="Google Shape;2140;p3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1" name="Google Shape;2141;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42" name="Google Shape;2142;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3" name="Google Shape;2143;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4" name="Google Shape;2144;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45" name="Google Shape;2145;p3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46" name="Google Shape;2146;p3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47" name="Google Shape;2147;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8" name="Google Shape;2148;p3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49" name="Google Shape;2149;p3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0" name="Google Shape;2150;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51" name="Google Shape;2151;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52" name="Google Shape;2152;p3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3" name="Google Shape;2153;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54" name="Google Shape;2154;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55" name="Google Shape;2155;p3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56" name="Google Shape;2156;p34"/>
                    <p:cNvSpPr/>
                    <p:nvPr/>
                  </p:nvSpPr>
                  <p:spPr>
                    <a:xfrm rot="2700000">
                      <a:off x="3944464" y="49934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57" name="Google Shape;2157;p3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58" name="Google Shape;2158;p34"/>
                    <p:cNvSpPr/>
                    <p:nvPr/>
                  </p:nvSpPr>
                  <p:spPr>
                    <a:xfrm rot="-900406" flipH="1">
                      <a:off x="7311885" y="44416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59" name="Google Shape;2159;p3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60" name="Google Shape;2160;p3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61" name="Google Shape;2161;p3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62" name="Google Shape;2162;p3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63" name="Google Shape;2163;p3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grpSp>
                <p:nvGrpSpPr>
                  <p:cNvPr id="2164" name="Google Shape;2164;p34"/>
                  <p:cNvGrpSpPr/>
                  <p:nvPr/>
                </p:nvGrpSpPr>
                <p:grpSpPr>
                  <a:xfrm rot="10800000">
                    <a:off x="828058" y="1376835"/>
                    <a:ext cx="480016" cy="1076509"/>
                    <a:chOff x="122308" y="3683093"/>
                    <a:chExt cx="480016" cy="1076509"/>
                  </a:xfrm>
                </p:grpSpPr>
                <p:sp>
                  <p:nvSpPr>
                    <p:cNvPr id="2165" name="Google Shape;2165;p3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66" name="Google Shape;2166;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67" name="Google Shape;2167;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2168" name="Google Shape;2168;p34"/>
              <p:cNvSpPr/>
              <p:nvPr/>
            </p:nvSpPr>
            <p:spPr>
              <a:xfrm>
                <a:off x="1004250" y="42240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70" name="Google Shape;2170;p3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1" name="Google Shape;2171;p3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72" name="Google Shape;2172;p3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3" name="Google Shape;2173;p3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74" name="Google Shape;2174;p34"/>
            <p:cNvSpPr/>
            <p:nvPr/>
          </p:nvSpPr>
          <p:spPr>
            <a:xfrm rot="-4499594">
              <a:off x="14231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75" name="Google Shape;2175;p34"/>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76" name="Google Shape;2176;p34"/>
            <p:cNvSpPr/>
            <p:nvPr/>
          </p:nvSpPr>
          <p:spPr>
            <a:xfrm rot="8100000">
              <a:off x="7448940" y="2619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7" name="Google Shape;2177;p3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78" name="Google Shape;2178;p34"/>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34"/>
          <p:cNvSpPr/>
          <p:nvPr/>
        </p:nvSpPr>
        <p:spPr>
          <a:xfrm>
            <a:off x="4475375" y="47705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0" name="Google Shape;2180;p34"/>
          <p:cNvSpPr txBox="1">
            <a:spLocks noGrp="1"/>
          </p:cNvSpPr>
          <p:nvPr>
            <p:ph type="ctrTitle"/>
          </p:nvPr>
        </p:nvSpPr>
        <p:spPr>
          <a:xfrm>
            <a:off x="2975532" y="540000"/>
            <a:ext cx="3192900" cy="988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7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181" name="Google Shape;2181;p34"/>
          <p:cNvSpPr txBox="1">
            <a:spLocks noGrp="1"/>
          </p:cNvSpPr>
          <p:nvPr>
            <p:ph type="subTitle" idx="1"/>
          </p:nvPr>
        </p:nvSpPr>
        <p:spPr>
          <a:xfrm>
            <a:off x="2971900" y="1528500"/>
            <a:ext cx="3200400" cy="432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700" b="1">
                <a:solidFill>
                  <a:schemeClr val="dk1"/>
                </a:solidFill>
                <a:latin typeface="Amatic SC"/>
                <a:ea typeface="Amatic SC"/>
                <a:cs typeface="Amatic SC"/>
                <a:sym typeface="Amatic S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182" name="Google Shape;2182;p34"/>
          <p:cNvSpPr txBox="1">
            <a:spLocks noGrp="1"/>
          </p:cNvSpPr>
          <p:nvPr>
            <p:ph type="subTitle" idx="2"/>
          </p:nvPr>
        </p:nvSpPr>
        <p:spPr>
          <a:xfrm>
            <a:off x="2971875" y="1961400"/>
            <a:ext cx="3200400" cy="80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183" name="Google Shape;2183;p34"/>
          <p:cNvSpPr txBox="1"/>
          <p:nvPr/>
        </p:nvSpPr>
        <p:spPr>
          <a:xfrm>
            <a:off x="2068025" y="3636000"/>
            <a:ext cx="5007900" cy="5541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300"/>
              </a:spcBef>
              <a:spcAft>
                <a:spcPts val="0"/>
              </a:spcAft>
              <a:buClr>
                <a:srgbClr val="000000"/>
              </a:buClr>
              <a:buSzPts val="1200"/>
              <a:buFont typeface="Arial"/>
              <a:buNone/>
            </a:pPr>
            <a:r>
              <a:rPr lang="pt-PT" sz="1200" b="0" i="0" u="none" strike="noStrike" cap="none">
                <a:solidFill>
                  <a:schemeClr val="dk1"/>
                </a:solidFill>
                <a:latin typeface="Nunito"/>
                <a:ea typeface="Nunito"/>
                <a:cs typeface="Nunito"/>
                <a:sym typeface="Nunito"/>
              </a:rPr>
              <a:t>CRÉDITOS: este modelo de apresentação foi criado pelo </a:t>
            </a:r>
            <a:r>
              <a:rPr lang="pt-PT" sz="1200" b="1" i="0" u="none" strike="noStrike" cap="none">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pt-PT" sz="1200" b="1" i="0" u="none" strike="noStrike" cap="none">
                <a:solidFill>
                  <a:schemeClr val="dk1"/>
                </a:solidFill>
                <a:latin typeface="Nunito"/>
                <a:ea typeface="Nunito"/>
                <a:cs typeface="Nunito"/>
                <a:sym typeface="Nunito"/>
              </a:rPr>
              <a:t>,</a:t>
            </a:r>
            <a:r>
              <a:rPr lang="pt-PT" sz="1200" b="0" i="0" u="none" strike="noStrike" cap="none">
                <a:solidFill>
                  <a:schemeClr val="dk1"/>
                </a:solidFill>
                <a:latin typeface="Nunito"/>
                <a:ea typeface="Nunito"/>
                <a:cs typeface="Nunito"/>
                <a:sym typeface="Nunito"/>
              </a:rPr>
              <a:t> e inclui ícones da </a:t>
            </a:r>
            <a:r>
              <a:rPr lang="pt-PT" sz="1200" b="1" i="0" u="none" strike="noStrike" cap="none">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pt-PT" sz="1200" b="0" i="0" u="none" strike="noStrike" cap="none">
                <a:solidFill>
                  <a:schemeClr val="dk1"/>
                </a:solidFill>
                <a:latin typeface="Nunito"/>
                <a:ea typeface="Nunito"/>
                <a:cs typeface="Nunito"/>
                <a:sym typeface="Nunito"/>
              </a:rPr>
              <a:t> e infográficos e imagens da </a:t>
            </a:r>
            <a:r>
              <a:rPr lang="pt-PT" sz="1200" b="1" i="0" u="none" strike="noStrike" cap="none">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i="0" u="none" strike="noStrike" cap="none">
              <a:solidFill>
                <a:schemeClr val="dk1"/>
              </a:solidFill>
              <a:latin typeface="Nunito"/>
              <a:ea typeface="Nunito"/>
              <a:cs typeface="Nunito"/>
              <a:sym typeface="Nuni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7">
  <p:cSld name="CUSTOM_10_1_1_1_1_1_1">
    <p:bg>
      <p:bgPr>
        <a:solidFill>
          <a:schemeClr val="lt1"/>
        </a:solidFill>
        <a:effectLst/>
      </p:bgPr>
    </p:bg>
    <p:spTree>
      <p:nvGrpSpPr>
        <p:cNvPr id="1" name="Shape 2184"/>
        <p:cNvGrpSpPr/>
        <p:nvPr/>
      </p:nvGrpSpPr>
      <p:grpSpPr>
        <a:xfrm>
          <a:off x="0" y="0"/>
          <a:ext cx="0" cy="0"/>
          <a:chOff x="0" y="0"/>
          <a:chExt cx="0" cy="0"/>
        </a:xfrm>
      </p:grpSpPr>
      <p:sp>
        <p:nvSpPr>
          <p:cNvPr id="2185" name="Google Shape;2185;p35"/>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86" name="Google Shape;2186;p35"/>
          <p:cNvGrpSpPr/>
          <p:nvPr/>
        </p:nvGrpSpPr>
        <p:grpSpPr>
          <a:xfrm rot="10800000">
            <a:off x="135793" y="68541"/>
            <a:ext cx="8952598" cy="5041129"/>
            <a:chOff x="135794" y="68543"/>
            <a:chExt cx="8952598" cy="5041129"/>
          </a:xfrm>
        </p:grpSpPr>
        <p:sp>
          <p:nvSpPr>
            <p:cNvPr id="2187" name="Google Shape;2187;p3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88" name="Google Shape;2188;p3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89" name="Google Shape;2189;p3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90" name="Google Shape;2190;p3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91" name="Google Shape;2191;p3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2" name="Google Shape;2192;p35"/>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93" name="Google Shape;2193;p3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4" name="Google Shape;2194;p3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95" name="Google Shape;2195;p35"/>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96" name="Google Shape;2196;p3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97" name="Google Shape;2197;p3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98" name="Google Shape;2198;p3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99" name="Google Shape;2199;p35"/>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00" name="Google Shape;2200;p3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01" name="Google Shape;2201;p3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02" name="Google Shape;2202;p3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03" name="Google Shape;2203;p3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04" name="Google Shape;2204;p3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5" name="Google Shape;2205;p3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06" name="Google Shape;2206;p35"/>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7" name="Google Shape;2207;p35"/>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08" name="Google Shape;2208;p3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9" name="Google Shape;2209;p35"/>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10" name="Google Shape;2210;p3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11" name="Google Shape;2211;p35"/>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12" name="Google Shape;2212;p3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13" name="Google Shape;2213;p3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4" name="Google Shape;2214;p3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15" name="Google Shape;2215;p3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16" name="Google Shape;2216;p3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17" name="Google Shape;2217;p3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18" name="Google Shape;2218;p3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19" name="Google Shape;2219;p3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20" name="Google Shape;2220;p3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21" name="Google Shape;2221;p35"/>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22" name="Google Shape;2222;p3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23" name="Google Shape;2223;p3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24" name="Google Shape;2224;p35"/>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25" name="Google Shape;2225;p3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26" name="Google Shape;2226;p3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27" name="Google Shape;2227;p35"/>
            <p:cNvSpPr/>
            <p:nvPr/>
          </p:nvSpPr>
          <p:spPr>
            <a:xfrm rot="-5400000">
              <a:off x="8873453" y="4261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28" name="Google Shape;2228;p3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229" name="Google Shape;2229;p35"/>
          <p:cNvSpPr txBox="1">
            <a:spLocks noGrp="1"/>
          </p:cNvSpPr>
          <p:nvPr>
            <p:ph type="title"/>
          </p:nvPr>
        </p:nvSpPr>
        <p:spPr>
          <a:xfrm>
            <a:off x="933625" y="540000"/>
            <a:ext cx="72768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8">
  <p:cSld name="CUSTOM_2_1_1_1_1_1_1_1_1">
    <p:bg>
      <p:bgPr>
        <a:solidFill>
          <a:schemeClr val="lt1"/>
        </a:solidFill>
        <a:effectLst/>
      </p:bgPr>
    </p:bg>
    <p:spTree>
      <p:nvGrpSpPr>
        <p:cNvPr id="1" name="Shape 2230"/>
        <p:cNvGrpSpPr/>
        <p:nvPr/>
      </p:nvGrpSpPr>
      <p:grpSpPr>
        <a:xfrm>
          <a:off x="0" y="0"/>
          <a:ext cx="0" cy="0"/>
          <a:chOff x="0" y="0"/>
          <a:chExt cx="0" cy="0"/>
        </a:xfrm>
      </p:grpSpPr>
      <p:sp>
        <p:nvSpPr>
          <p:cNvPr id="2231" name="Google Shape;2231;p36"/>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6"/>
          <p:cNvSpPr txBox="1">
            <a:spLocks noGrp="1"/>
          </p:cNvSpPr>
          <p:nvPr>
            <p:ph type="title"/>
          </p:nvPr>
        </p:nvSpPr>
        <p:spPr>
          <a:xfrm>
            <a:off x="926500" y="1876237"/>
            <a:ext cx="3505500" cy="48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233" name="Google Shape;2233;p36"/>
          <p:cNvSpPr txBox="1">
            <a:spLocks noGrp="1"/>
          </p:cNvSpPr>
          <p:nvPr>
            <p:ph type="subTitle" idx="1"/>
          </p:nvPr>
        </p:nvSpPr>
        <p:spPr>
          <a:xfrm>
            <a:off x="926500" y="2342048"/>
            <a:ext cx="3505500" cy="874800"/>
          </a:xfrm>
          <a:prstGeom prst="rect">
            <a:avLst/>
          </a:prstGeom>
          <a:noFill/>
          <a:ln>
            <a:noFill/>
          </a:ln>
        </p:spPr>
        <p:txBody>
          <a:bodyPr spcFirstLastPara="1" wrap="square" lIns="91425" tIns="91425" rIns="91425" bIns="91425" anchor="t" anchorCtr="0">
            <a:noAutofit/>
          </a:bodyPr>
          <a:lstStyle>
            <a:lvl1pPr marR="50800" lvl="0" algn="l">
              <a:lnSpc>
                <a:spcPct val="115000"/>
              </a:lnSpc>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2234" name="Google Shape;2234;p36"/>
          <p:cNvSpPr txBox="1">
            <a:spLocks noGrp="1"/>
          </p:cNvSpPr>
          <p:nvPr>
            <p:ph type="subTitle" idx="2"/>
          </p:nvPr>
        </p:nvSpPr>
        <p:spPr>
          <a:xfrm>
            <a:off x="926500" y="1238950"/>
            <a:ext cx="4178700" cy="584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235" name="Google Shape;2235;p36"/>
          <p:cNvGrpSpPr/>
          <p:nvPr/>
        </p:nvGrpSpPr>
        <p:grpSpPr>
          <a:xfrm flipH="1">
            <a:off x="122307" y="68543"/>
            <a:ext cx="8966084" cy="5041129"/>
            <a:chOff x="122308" y="68543"/>
            <a:chExt cx="8966084" cy="5041129"/>
          </a:xfrm>
        </p:grpSpPr>
        <p:sp>
          <p:nvSpPr>
            <p:cNvPr id="2236" name="Google Shape;2236;p3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7" name="Google Shape;2237;p3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38" name="Google Shape;2238;p3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39" name="Google Shape;2239;p3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0" name="Google Shape;2240;p3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41" name="Google Shape;2241;p3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42" name="Google Shape;2242;p3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44" name="Google Shape;2244;p3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45" name="Google Shape;2245;p3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46" name="Google Shape;2246;p3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47" name="Google Shape;2247;p3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8" name="Google Shape;2248;p3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50" name="Google Shape;2250;p3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51" name="Google Shape;2251;p3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52" name="Google Shape;2252;p3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53" name="Google Shape;2253;p3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4" name="Google Shape;2254;p3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55" name="Google Shape;2255;p3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56" name="Google Shape;2256;p3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57" name="Google Shape;2257;p3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58" name="Google Shape;2258;p3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59" name="Google Shape;2259;p3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60" name="Google Shape;2260;p3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1" name="Google Shape;2261;p3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62" name="Google Shape;2262;p3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3" name="Google Shape;2263;p3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64" name="Google Shape;2264;p3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65" name="Google Shape;2265;p3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66" name="Google Shape;2266;p3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7" name="Google Shape;2267;p3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68" name="Google Shape;2268;p3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9" name="Google Shape;2269;p3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70" name="Google Shape;2270;p3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71" name="Google Shape;2271;p3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72" name="Google Shape;2272;p3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73" name="Google Shape;2273;p3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74" name="Google Shape;2274;p3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75" name="Google Shape;2275;p3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76" name="Google Shape;2276;p3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77" name="Google Shape;2277;p3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8" name="Google Shape;2278;p3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79" name="Google Shape;2279;p3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80" name="Google Shape;2280;p3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81" name="Google Shape;2281;p3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82" name="Google Shape;2282;p3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83" name="Google Shape;2283;p3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84" name="Google Shape;2284;p3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85" name="Google Shape;2285;p3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86" name="Google Shape;2286;p3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87" name="Google Shape;2287;p3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88" name="Google Shape;2288;p3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289" name="Google Shape;2289;p36"/>
          <p:cNvSpPr txBox="1">
            <a:spLocks noGrp="1"/>
          </p:cNvSpPr>
          <p:nvPr>
            <p:ph type="title" idx="3"/>
          </p:nvPr>
        </p:nvSpPr>
        <p:spPr>
          <a:xfrm>
            <a:off x="4508975" y="1876225"/>
            <a:ext cx="3915000" cy="48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290" name="Google Shape;2290;p36"/>
          <p:cNvSpPr txBox="1">
            <a:spLocks noGrp="1"/>
          </p:cNvSpPr>
          <p:nvPr>
            <p:ph type="subTitle" idx="4"/>
          </p:nvPr>
        </p:nvSpPr>
        <p:spPr>
          <a:xfrm>
            <a:off x="4508975" y="2342100"/>
            <a:ext cx="3915000" cy="2337600"/>
          </a:xfrm>
          <a:prstGeom prst="rect">
            <a:avLst/>
          </a:prstGeom>
          <a:noFill/>
          <a:ln>
            <a:noFill/>
          </a:ln>
        </p:spPr>
        <p:txBody>
          <a:bodyPr spcFirstLastPara="1" wrap="square" lIns="91425" tIns="91425" rIns="91425" bIns="91425" anchor="t" anchorCtr="0">
            <a:noAutofit/>
          </a:bodyPr>
          <a:lstStyle>
            <a:lvl1pPr marR="50800" lvl="0" algn="l">
              <a:lnSpc>
                <a:spcPct val="115000"/>
              </a:lnSpc>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2291" name="Google Shape;2291;p36"/>
          <p:cNvSpPr txBox="1">
            <a:spLocks noGrp="1"/>
          </p:cNvSpPr>
          <p:nvPr>
            <p:ph type="title" idx="5"/>
          </p:nvPr>
        </p:nvSpPr>
        <p:spPr>
          <a:xfrm>
            <a:off x="2654575" y="540000"/>
            <a:ext cx="38349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7">
  <p:cSld name="CUSTOM_2_1_1_1_1_1_1_1">
    <p:bg>
      <p:bgPr>
        <a:solidFill>
          <a:schemeClr val="lt1"/>
        </a:solidFill>
        <a:effectLst/>
      </p:bgPr>
    </p:bg>
    <p:spTree>
      <p:nvGrpSpPr>
        <p:cNvPr id="1" name="Shape 2292"/>
        <p:cNvGrpSpPr/>
        <p:nvPr/>
      </p:nvGrpSpPr>
      <p:grpSpPr>
        <a:xfrm>
          <a:off x="0" y="0"/>
          <a:ext cx="0" cy="0"/>
          <a:chOff x="0" y="0"/>
          <a:chExt cx="0" cy="0"/>
        </a:xfrm>
      </p:grpSpPr>
      <p:sp>
        <p:nvSpPr>
          <p:cNvPr id="2293" name="Google Shape;2293;p37"/>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7"/>
          <p:cNvSpPr txBox="1">
            <a:spLocks noGrp="1"/>
          </p:cNvSpPr>
          <p:nvPr>
            <p:ph type="title"/>
          </p:nvPr>
        </p:nvSpPr>
        <p:spPr>
          <a:xfrm>
            <a:off x="926500" y="1876237"/>
            <a:ext cx="3505500" cy="48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295" name="Google Shape;2295;p37"/>
          <p:cNvSpPr txBox="1">
            <a:spLocks noGrp="1"/>
          </p:cNvSpPr>
          <p:nvPr>
            <p:ph type="subTitle" idx="1"/>
          </p:nvPr>
        </p:nvSpPr>
        <p:spPr>
          <a:xfrm>
            <a:off x="926500" y="2342048"/>
            <a:ext cx="3505500" cy="874800"/>
          </a:xfrm>
          <a:prstGeom prst="rect">
            <a:avLst/>
          </a:prstGeom>
          <a:noFill/>
          <a:ln>
            <a:noFill/>
          </a:ln>
        </p:spPr>
        <p:txBody>
          <a:bodyPr spcFirstLastPara="1" wrap="square" lIns="91425" tIns="91425" rIns="91425" bIns="91425" anchor="t" anchorCtr="0">
            <a:noAutofit/>
          </a:bodyPr>
          <a:lstStyle>
            <a:lvl1pPr marR="50800" lvl="0" algn="l">
              <a:lnSpc>
                <a:spcPct val="115000"/>
              </a:lnSpc>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2296" name="Google Shape;2296;p37"/>
          <p:cNvSpPr txBox="1">
            <a:spLocks noGrp="1"/>
          </p:cNvSpPr>
          <p:nvPr>
            <p:ph type="subTitle" idx="2"/>
          </p:nvPr>
        </p:nvSpPr>
        <p:spPr>
          <a:xfrm>
            <a:off x="926500" y="1238950"/>
            <a:ext cx="3505500" cy="584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297" name="Google Shape;2297;p37"/>
          <p:cNvGrpSpPr/>
          <p:nvPr/>
        </p:nvGrpSpPr>
        <p:grpSpPr>
          <a:xfrm rot="10800000">
            <a:off x="122307" y="68541"/>
            <a:ext cx="8966084" cy="5041129"/>
            <a:chOff x="122308" y="68543"/>
            <a:chExt cx="8966084" cy="5041129"/>
          </a:xfrm>
        </p:grpSpPr>
        <p:sp>
          <p:nvSpPr>
            <p:cNvPr id="2298" name="Google Shape;2298;p3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99" name="Google Shape;2299;p3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0" name="Google Shape;2300;p3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01" name="Google Shape;2301;p3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02" name="Google Shape;2302;p3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3" name="Google Shape;2303;p3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04" name="Google Shape;2304;p37"/>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06" name="Google Shape;2306;p3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07" name="Google Shape;2307;p3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8" name="Google Shape;2308;p3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9" name="Google Shape;2309;p3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0" name="Google Shape;2310;p3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12" name="Google Shape;2312;p3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13" name="Google Shape;2313;p3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14" name="Google Shape;2314;p3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15" name="Google Shape;2315;p3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16" name="Google Shape;2316;p3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17" name="Google Shape;2317;p3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8" name="Google Shape;2318;p3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19" name="Google Shape;2319;p3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20" name="Google Shape;2320;p3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21" name="Google Shape;2321;p3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22" name="Google Shape;2322;p3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3" name="Google Shape;2323;p3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24" name="Google Shape;2324;p3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25" name="Google Shape;2325;p3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26" name="Google Shape;2326;p3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27" name="Google Shape;2327;p3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28" name="Google Shape;2328;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9" name="Google Shape;2329;p3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30" name="Google Shape;2330;p3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31" name="Google Shape;2331;p3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2" name="Google Shape;2332;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33" name="Google Shape;2333;p3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34" name="Google Shape;2334;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35" name="Google Shape;2335;p3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36" name="Google Shape;2336;p3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37" name="Google Shape;2337;p3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38" name="Google Shape;2338;p3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39" name="Google Shape;2339;p3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40" name="Google Shape;2340;p3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41" name="Google Shape;2341;p3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42" name="Google Shape;2342;p3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43" name="Google Shape;2343;p3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44" name="Google Shape;2344;p37"/>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45" name="Google Shape;2345;p3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46" name="Google Shape;2346;p3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47" name="Google Shape;2347;p3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8" name="Google Shape;2348;p3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49" name="Google Shape;2349;p3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0" name="Google Shape;2350;p3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351" name="Google Shape;2351;p37"/>
          <p:cNvSpPr txBox="1">
            <a:spLocks noGrp="1"/>
          </p:cNvSpPr>
          <p:nvPr>
            <p:ph type="title" idx="3"/>
          </p:nvPr>
        </p:nvSpPr>
        <p:spPr>
          <a:xfrm>
            <a:off x="926500" y="3235119"/>
            <a:ext cx="3505500" cy="48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52" name="Google Shape;2352;p37"/>
          <p:cNvSpPr txBox="1">
            <a:spLocks noGrp="1"/>
          </p:cNvSpPr>
          <p:nvPr>
            <p:ph type="subTitle" idx="4"/>
          </p:nvPr>
        </p:nvSpPr>
        <p:spPr>
          <a:xfrm>
            <a:off x="926500" y="3700950"/>
            <a:ext cx="3505500" cy="765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Char char="●"/>
              <a:defRPr sz="1400">
                <a:solidFill>
                  <a:schemeClr val="dk1"/>
                </a:solidFill>
                <a:highlight>
                  <a:srgbClr val="FFFFFF"/>
                </a:highlight>
                <a:latin typeface="Nunito"/>
                <a:ea typeface="Nunito"/>
                <a:cs typeface="Nunito"/>
                <a:sym typeface="Nunito"/>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2353" name="Google Shape;2353;p37"/>
          <p:cNvSpPr txBox="1">
            <a:spLocks noGrp="1"/>
          </p:cNvSpPr>
          <p:nvPr>
            <p:ph type="title" idx="5"/>
          </p:nvPr>
        </p:nvSpPr>
        <p:spPr>
          <a:xfrm>
            <a:off x="4508975" y="1876225"/>
            <a:ext cx="3915000" cy="48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54" name="Google Shape;2354;p37"/>
          <p:cNvSpPr txBox="1">
            <a:spLocks noGrp="1"/>
          </p:cNvSpPr>
          <p:nvPr>
            <p:ph type="subTitle" idx="6"/>
          </p:nvPr>
        </p:nvSpPr>
        <p:spPr>
          <a:xfrm>
            <a:off x="4508975" y="2342100"/>
            <a:ext cx="3915000" cy="2124300"/>
          </a:xfrm>
          <a:prstGeom prst="rect">
            <a:avLst/>
          </a:prstGeom>
          <a:noFill/>
          <a:ln>
            <a:noFill/>
          </a:ln>
        </p:spPr>
        <p:txBody>
          <a:bodyPr spcFirstLastPara="1" wrap="square" lIns="91425" tIns="91425" rIns="91425" bIns="91425" anchor="t" anchorCtr="0">
            <a:noAutofit/>
          </a:bodyPr>
          <a:lstStyle>
            <a:lvl1pPr marR="50800" lvl="0" algn="l">
              <a:lnSpc>
                <a:spcPct val="115000"/>
              </a:lnSpc>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2355" name="Google Shape;2355;p37"/>
          <p:cNvSpPr txBox="1">
            <a:spLocks noGrp="1"/>
          </p:cNvSpPr>
          <p:nvPr>
            <p:ph type="title" idx="7"/>
          </p:nvPr>
        </p:nvSpPr>
        <p:spPr>
          <a:xfrm>
            <a:off x="2654575" y="540000"/>
            <a:ext cx="3834900" cy="61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5"/>
            <a:ext cx="8895562" cy="4956938"/>
            <a:chOff x="122308" y="79025"/>
            <a:chExt cx="8895562" cy="4956938"/>
          </a:xfrm>
        </p:grpSpPr>
        <p:grpSp>
          <p:nvGrpSpPr>
            <p:cNvPr id="2358" name="Google Shape;2358;p38"/>
            <p:cNvGrpSpPr/>
            <p:nvPr/>
          </p:nvGrpSpPr>
          <p:grpSpPr>
            <a:xfrm>
              <a:off x="122308" y="79025"/>
              <a:ext cx="8895562" cy="4956938"/>
              <a:chOff x="122308" y="79025"/>
              <a:chExt cx="8895562" cy="4956938"/>
            </a:xfrm>
          </p:grpSpPr>
          <p:grpSp>
            <p:nvGrpSpPr>
              <p:cNvPr id="2359" name="Google Shape;2359;p38"/>
              <p:cNvGrpSpPr/>
              <p:nvPr/>
            </p:nvGrpSpPr>
            <p:grpSpPr>
              <a:xfrm flipH="1">
                <a:off x="122308" y="79025"/>
                <a:ext cx="8895562" cy="4956938"/>
                <a:chOff x="135794" y="79025"/>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4"/>
            <a:chOff x="140683" y="110399"/>
            <a:chExt cx="8890673" cy="4933294"/>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4"/>
            <a:chOff x="140683" y="110399"/>
            <a:chExt cx="8890673" cy="4933294"/>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1" name="Google Shape;2591;p40"/>
          <p:cNvGrpSpPr/>
          <p:nvPr/>
        </p:nvGrpSpPr>
        <p:grpSpPr>
          <a:xfrm>
            <a:off x="416335" y="2056052"/>
            <a:ext cx="1847014" cy="3432963"/>
            <a:chOff x="6622023" y="795962"/>
            <a:chExt cx="1304665" cy="2425265"/>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1"/>
        </a:solidFill>
        <a:effectLst/>
      </p:bgPr>
    </p:bg>
    <p:spTree>
      <p:nvGrpSpPr>
        <p:cNvPr id="1" name="Shape 286"/>
        <p:cNvGrpSpPr/>
        <p:nvPr/>
      </p:nvGrpSpPr>
      <p:grpSpPr>
        <a:xfrm>
          <a:off x="0" y="0"/>
          <a:ext cx="0" cy="0"/>
          <a:chOff x="0" y="0"/>
          <a:chExt cx="0" cy="0"/>
        </a:xfrm>
      </p:grpSpPr>
      <p:grpSp>
        <p:nvGrpSpPr>
          <p:cNvPr id="287" name="Google Shape;287;p6"/>
          <p:cNvGrpSpPr/>
          <p:nvPr/>
        </p:nvGrpSpPr>
        <p:grpSpPr>
          <a:xfrm rot="10800000" flipH="1">
            <a:off x="122308" y="68541"/>
            <a:ext cx="8966084" cy="5041129"/>
            <a:chOff x="122308" y="68543"/>
            <a:chExt cx="8966084" cy="5041129"/>
          </a:xfrm>
        </p:grpSpPr>
        <p:sp>
          <p:nvSpPr>
            <p:cNvPr id="288" name="Google Shape;288;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9" name="Google Shape;289;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0" name="Google Shape;290;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1" name="Google Shape;291;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2" name="Google Shape;292;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93" name="Google Shape;293;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4" name="Google Shape;294;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96" name="Google Shape;296;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97" name="Google Shape;297;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8" name="Google Shape;298;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99" name="Google Shape;299;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0" name="Google Shape;300;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2" name="Google Shape;302;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4" name="Google Shape;304;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06" name="Google Shape;306;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7" name="Google Shape;307;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8" name="Google Shape;308;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09" name="Google Shape;309;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1" name="Google Shape;311;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2" name="Google Shape;312;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13" name="Google Shape;313;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4" name="Google Shape;314;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15" name="Google Shape;315;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16" name="Google Shape;316;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7" name="Google Shape;317;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8" name="Google Shape;318;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19" name="Google Shape;319;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0" name="Google Shape;320;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1" name="Google Shape;321;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2" name="Google Shape;322;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3" name="Google Shape;323;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4" name="Google Shape;324;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25" name="Google Shape;325;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6" name="Google Shape;326;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27" name="Google Shape;327;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28" name="Google Shape;328;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29" name="Google Shape;329;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0" name="Google Shape;330;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1" name="Google Shape;331;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2" name="Google Shape;332;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33" name="Google Shape;333;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4" name="Google Shape;334;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36" name="Google Shape;336;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7" name="Google Shape;337;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8" name="Google Shape;338;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9" name="Google Shape;339;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0" name="Google Shape;340;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1" name="Google Shape;341;p6"/>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4" name="Google Shape;344;p6"/>
          <p:cNvSpPr txBox="1">
            <a:spLocks noGrp="1"/>
          </p:cNvSpPr>
          <p:nvPr>
            <p:ph type="title"/>
          </p:nvPr>
        </p:nvSpPr>
        <p:spPr>
          <a:xfrm>
            <a:off x="2833800" y="1184250"/>
            <a:ext cx="3476400" cy="16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14000" b="1">
                <a:latin typeface="Amatic SC"/>
                <a:ea typeface="Amatic SC"/>
                <a:cs typeface="Amatic SC"/>
                <a:sym typeface="Amatic SC"/>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45" name="Google Shape;345;p6"/>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47"/>
        <p:cNvGrpSpPr/>
        <p:nvPr/>
      </p:nvGrpSpPr>
      <p:grpSpPr>
        <a:xfrm>
          <a:off x="0" y="0"/>
          <a:ext cx="0" cy="0"/>
          <a:chOff x="0" y="0"/>
          <a:chExt cx="0" cy="0"/>
        </a:xfrm>
      </p:grpSpPr>
      <p:grpSp>
        <p:nvGrpSpPr>
          <p:cNvPr id="348" name="Google Shape;348;p7"/>
          <p:cNvGrpSpPr/>
          <p:nvPr/>
        </p:nvGrpSpPr>
        <p:grpSpPr>
          <a:xfrm rot="10800000" flipH="1">
            <a:off x="122308" y="68542"/>
            <a:ext cx="8966084" cy="4999274"/>
            <a:chOff x="122308" y="110399"/>
            <a:chExt cx="8966084" cy="4999274"/>
          </a:xfrm>
        </p:grpSpPr>
        <p:sp>
          <p:nvSpPr>
            <p:cNvPr id="349" name="Google Shape;349;p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0" name="Google Shape;350;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1" name="Google Shape;351;p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52" name="Google Shape;352;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3" name="Google Shape;353;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54" name="Google Shape;354;p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5" name="Google Shape;355;p7"/>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57" name="Google Shape;357;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58" name="Google Shape;358;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0" name="Google Shape;360;p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63" name="Google Shape;363;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4" name="Google Shape;364;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5" name="Google Shape;365;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6" name="Google Shape;366;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67" name="Google Shape;367;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68" name="Google Shape;368;p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0" name="Google Shape;370;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1" name="Google Shape;371;p7"/>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72" name="Google Shape;372;p7"/>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3" name="Google Shape;373;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74" name="Google Shape;374;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76" name="Google Shape;376;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77" name="Google Shape;377;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8" name="Google Shape;378;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9" name="Google Shape;379;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0" name="Google Shape;380;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1" name="Google Shape;381;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3" name="Google Shape;383;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5" name="Google Shape;385;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86" name="Google Shape;386;p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7" name="Google Shape;387;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88" name="Google Shape;388;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89" name="Google Shape;389;p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0" name="Google Shape;390;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1" name="Google Shape;391;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2" name="Google Shape;392;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3" name="Google Shape;393;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94" name="Google Shape;394;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5" name="Google Shape;395;p7"/>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6" name="Google Shape;396;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97" name="Google Shape;397;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8" name="Google Shape;398;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9" name="Google Shape;399;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0" name="Google Shape;400;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1" name="Google Shape;401;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02" name="Google Shape;402;p7"/>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7"/>
          <p:cNvSpPr txBox="1">
            <a:spLocks noGrp="1"/>
          </p:cNvSpPr>
          <p:nvPr>
            <p:ph type="title"/>
          </p:nvPr>
        </p:nvSpPr>
        <p:spPr>
          <a:xfrm>
            <a:off x="942300" y="1645354"/>
            <a:ext cx="2336400" cy="48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4" name="Google Shape;404;p7"/>
          <p:cNvSpPr txBox="1">
            <a:spLocks noGrp="1"/>
          </p:cNvSpPr>
          <p:nvPr>
            <p:ph type="title" idx="2"/>
          </p:nvPr>
        </p:nvSpPr>
        <p:spPr>
          <a:xfrm>
            <a:off x="3465650" y="1828000"/>
            <a:ext cx="817800" cy="54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5000">
                <a:solidFill>
                  <a:schemeClr val="l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05" name="Google Shape;405;p7"/>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7"/>
          <p:cNvSpPr txBox="1">
            <a:spLocks noGrp="1"/>
          </p:cNvSpPr>
          <p:nvPr>
            <p:ph type="title" idx="3"/>
          </p:nvPr>
        </p:nvSpPr>
        <p:spPr>
          <a:xfrm>
            <a:off x="5865425" y="1645354"/>
            <a:ext cx="2336400" cy="48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7" name="Google Shape;407;p7"/>
          <p:cNvSpPr txBox="1">
            <a:spLocks noGrp="1"/>
          </p:cNvSpPr>
          <p:nvPr>
            <p:ph type="title" idx="4"/>
          </p:nvPr>
        </p:nvSpPr>
        <p:spPr>
          <a:xfrm>
            <a:off x="4860725" y="1828000"/>
            <a:ext cx="817800" cy="54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5000">
                <a:solidFill>
                  <a:schemeClr val="accen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08" name="Google Shape;408;p7"/>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7"/>
          <p:cNvSpPr txBox="1">
            <a:spLocks noGrp="1"/>
          </p:cNvSpPr>
          <p:nvPr>
            <p:ph type="title" idx="6"/>
          </p:nvPr>
        </p:nvSpPr>
        <p:spPr>
          <a:xfrm>
            <a:off x="942300" y="3045679"/>
            <a:ext cx="2336400" cy="48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0" name="Google Shape;410;p7"/>
          <p:cNvSpPr txBox="1">
            <a:spLocks noGrp="1"/>
          </p:cNvSpPr>
          <p:nvPr>
            <p:ph type="title" idx="7"/>
          </p:nvPr>
        </p:nvSpPr>
        <p:spPr>
          <a:xfrm>
            <a:off x="3465588" y="3228349"/>
            <a:ext cx="817800" cy="54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5000">
                <a:solidFill>
                  <a:schemeClr val="accent5"/>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11" name="Google Shape;411;p7"/>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7"/>
          <p:cNvSpPr txBox="1">
            <a:spLocks noGrp="1"/>
          </p:cNvSpPr>
          <p:nvPr>
            <p:ph type="title" idx="9"/>
          </p:nvPr>
        </p:nvSpPr>
        <p:spPr>
          <a:xfrm>
            <a:off x="5865425" y="3045679"/>
            <a:ext cx="2336400" cy="48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7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3" name="Google Shape;413;p7"/>
          <p:cNvSpPr txBox="1">
            <a:spLocks noGrp="1"/>
          </p:cNvSpPr>
          <p:nvPr>
            <p:ph type="title" idx="13"/>
          </p:nvPr>
        </p:nvSpPr>
        <p:spPr>
          <a:xfrm>
            <a:off x="4860725" y="3221049"/>
            <a:ext cx="817800" cy="54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5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14" name="Google Shape;414;p7"/>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7"/>
          <p:cNvSpPr txBox="1">
            <a:spLocks noGrp="1"/>
          </p:cNvSpPr>
          <p:nvPr>
            <p:ph type="title" idx="15"/>
          </p:nvPr>
        </p:nvSpPr>
        <p:spPr>
          <a:xfrm>
            <a:off x="3497925" y="540000"/>
            <a:ext cx="21483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6"/>
        <p:cNvGrpSpPr/>
        <p:nvPr/>
      </p:nvGrpSpPr>
      <p:grpSpPr>
        <a:xfrm>
          <a:off x="0" y="0"/>
          <a:ext cx="0" cy="0"/>
          <a:chOff x="0" y="0"/>
          <a:chExt cx="0" cy="0"/>
        </a:xfrm>
      </p:grpSpPr>
      <p:sp>
        <p:nvSpPr>
          <p:cNvPr id="417" name="Google Shape;417;p8"/>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18" name="Google Shape;418;p8"/>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19" name="Google Shape;419;p8"/>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20" name="Google Shape;420;p8"/>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421" name="Google Shape;421;p8"/>
          <p:cNvGrpSpPr/>
          <p:nvPr/>
        </p:nvGrpSpPr>
        <p:grpSpPr>
          <a:xfrm>
            <a:off x="122308" y="68543"/>
            <a:ext cx="8966084" cy="5041129"/>
            <a:chOff x="122308" y="68543"/>
            <a:chExt cx="8966084" cy="5041129"/>
          </a:xfrm>
        </p:grpSpPr>
        <p:grpSp>
          <p:nvGrpSpPr>
            <p:cNvPr id="422" name="Google Shape;422;p8"/>
            <p:cNvGrpSpPr/>
            <p:nvPr/>
          </p:nvGrpSpPr>
          <p:grpSpPr>
            <a:xfrm>
              <a:off x="122308" y="68543"/>
              <a:ext cx="8966084" cy="5041129"/>
              <a:chOff x="122308" y="68543"/>
              <a:chExt cx="8966084" cy="5041129"/>
            </a:xfrm>
          </p:grpSpPr>
          <p:grpSp>
            <p:nvGrpSpPr>
              <p:cNvPr id="423" name="Google Shape;423;p8"/>
              <p:cNvGrpSpPr/>
              <p:nvPr/>
            </p:nvGrpSpPr>
            <p:grpSpPr>
              <a:xfrm rot="10800000">
                <a:off x="7818591" y="988275"/>
                <a:ext cx="507014" cy="2359987"/>
                <a:chOff x="8524342" y="1674075"/>
                <a:chExt cx="507014" cy="2359987"/>
              </a:xfrm>
            </p:grpSpPr>
            <p:sp>
              <p:nvSpPr>
                <p:cNvPr id="424" name="Google Shape;424;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25" name="Google Shape;42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6" name="Google Shape;426;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27" name="Google Shape;427;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28" name="Google Shape;428;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9" name="Google Shape;429;p8"/>
              <p:cNvGrpSpPr/>
              <p:nvPr/>
            </p:nvGrpSpPr>
            <p:grpSpPr>
              <a:xfrm>
                <a:off x="122308" y="68543"/>
                <a:ext cx="8966084" cy="5041129"/>
                <a:chOff x="122308" y="68543"/>
                <a:chExt cx="8966084" cy="5041129"/>
              </a:xfrm>
            </p:grpSpPr>
            <p:grpSp>
              <p:nvGrpSpPr>
                <p:cNvPr id="430" name="Google Shape;430;p8"/>
                <p:cNvGrpSpPr/>
                <p:nvPr/>
              </p:nvGrpSpPr>
              <p:grpSpPr>
                <a:xfrm>
                  <a:off x="122308" y="68543"/>
                  <a:ext cx="8966084" cy="5041129"/>
                  <a:chOff x="122308" y="68543"/>
                  <a:chExt cx="8966084" cy="5041129"/>
                </a:xfrm>
              </p:grpSpPr>
              <p:sp>
                <p:nvSpPr>
                  <p:cNvPr id="431" name="Google Shape;431;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32" name="Google Shape;432;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3" name="Google Shape;433;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34" name="Google Shape;434;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5" name="Google Shape;435;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37" name="Google Shape;437;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8" name="Google Shape;438;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9" name="Google Shape;439;p8"/>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40" name="Google Shape;440;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41" name="Google Shape;441;p8"/>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2" name="Google Shape;442;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43" name="Google Shape;443;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4" name="Google Shape;444;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45" name="Google Shape;445;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46" name="Google Shape;446;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7" name="Google Shape;447;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48" name="Google Shape;448;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0" name="Google Shape;450;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1" name="Google Shape;451;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52" name="Google Shape;452;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3" name="Google Shape;453;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4" name="Google Shape;454;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5" name="Google Shape;455;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6" name="Google Shape;456;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57" name="Google Shape;457;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8" name="Google Shape;458;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9" name="Google Shape;459;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60" name="Google Shape;460;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61" name="Google Shape;461;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62" name="Google Shape;462;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4" name="Google Shape;464;p8"/>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65" name="Google Shape;465;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6" name="Google Shape;466;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67" name="Google Shape;467;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8" name="Google Shape;468;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9" name="Google Shape;469;p8"/>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70" name="Google Shape;470;p8"/>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2" name="Google Shape;472;p8"/>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73" name="Google Shape;473;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74" name="Google Shape;474;p8"/>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75" name="Google Shape;475;p8"/>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76" name="Google Shape;476;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77" name="Google Shape;477;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9" name="Google Shape;479;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80" name="Google Shape;480;p8"/>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81" name="Google Shape;481;p8"/>
                <p:cNvGrpSpPr/>
                <p:nvPr/>
              </p:nvGrpSpPr>
              <p:grpSpPr>
                <a:xfrm rot="10800000">
                  <a:off x="661073" y="1376836"/>
                  <a:ext cx="647001" cy="2151381"/>
                  <a:chOff x="122308" y="2608221"/>
                  <a:chExt cx="647001" cy="2151381"/>
                </a:xfrm>
              </p:grpSpPr>
              <p:sp>
                <p:nvSpPr>
                  <p:cNvPr id="482" name="Google Shape;482;p8"/>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83" name="Google Shape;483;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84" name="Google Shape;484;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85" name="Google Shape;48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86" name="Google Shape;48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87" name="Google Shape;487;p8"/>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8" name="Google Shape;488;p8"/>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8"/>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0" name="Google Shape;490;p8"/>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8"/>
          <p:cNvSpPr txBox="1">
            <a:spLocks noGrp="1"/>
          </p:cNvSpPr>
          <p:nvPr>
            <p:ph type="title"/>
          </p:nvPr>
        </p:nvSpPr>
        <p:spPr>
          <a:xfrm>
            <a:off x="1605325" y="2207688"/>
            <a:ext cx="5933400" cy="133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92" name="Google Shape;492;p8"/>
          <p:cNvSpPr txBox="1">
            <a:spLocks noGrp="1"/>
          </p:cNvSpPr>
          <p:nvPr>
            <p:ph type="title" idx="2"/>
          </p:nvPr>
        </p:nvSpPr>
        <p:spPr>
          <a:xfrm>
            <a:off x="4107438" y="1270325"/>
            <a:ext cx="9291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493" name="Google Shape;493;p8"/>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4"/>
        <p:cNvGrpSpPr/>
        <p:nvPr/>
      </p:nvGrpSpPr>
      <p:grpSpPr>
        <a:xfrm>
          <a:off x="0" y="0"/>
          <a:ext cx="0" cy="0"/>
          <a:chOff x="0" y="0"/>
          <a:chExt cx="0" cy="0"/>
        </a:xfrm>
      </p:grpSpPr>
      <p:grpSp>
        <p:nvGrpSpPr>
          <p:cNvPr id="495" name="Google Shape;495;p9"/>
          <p:cNvGrpSpPr/>
          <p:nvPr/>
        </p:nvGrpSpPr>
        <p:grpSpPr>
          <a:xfrm>
            <a:off x="122308" y="110399"/>
            <a:ext cx="8966084" cy="4999274"/>
            <a:chOff x="122308" y="110399"/>
            <a:chExt cx="8966084" cy="4999274"/>
          </a:xfrm>
        </p:grpSpPr>
        <p:grpSp>
          <p:nvGrpSpPr>
            <p:cNvPr id="496" name="Google Shape;496;p9"/>
            <p:cNvGrpSpPr/>
            <p:nvPr/>
          </p:nvGrpSpPr>
          <p:grpSpPr>
            <a:xfrm>
              <a:off x="122308" y="110399"/>
              <a:ext cx="8966084" cy="4999274"/>
              <a:chOff x="122308" y="110399"/>
              <a:chExt cx="8966084" cy="4999274"/>
            </a:xfrm>
          </p:grpSpPr>
          <p:grpSp>
            <p:nvGrpSpPr>
              <p:cNvPr id="497" name="Google Shape;497;p9"/>
              <p:cNvGrpSpPr/>
              <p:nvPr/>
            </p:nvGrpSpPr>
            <p:grpSpPr>
              <a:xfrm rot="10800000">
                <a:off x="6573247" y="988275"/>
                <a:ext cx="1752359" cy="2359987"/>
                <a:chOff x="8524342" y="1674075"/>
                <a:chExt cx="1752359" cy="2359987"/>
              </a:xfrm>
            </p:grpSpPr>
            <p:sp>
              <p:nvSpPr>
                <p:cNvPr id="498" name="Google Shape;498;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99" name="Google Shape;499;p9"/>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00" name="Google Shape;500;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01" name="Google Shape;501;p9"/>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02" name="Google Shape;502;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03" name="Google Shape;503;p9"/>
              <p:cNvGrpSpPr/>
              <p:nvPr/>
            </p:nvGrpSpPr>
            <p:grpSpPr>
              <a:xfrm>
                <a:off x="122308" y="110399"/>
                <a:ext cx="8966084" cy="4999274"/>
                <a:chOff x="122308" y="110399"/>
                <a:chExt cx="8966084" cy="4999274"/>
              </a:xfrm>
            </p:grpSpPr>
            <p:grpSp>
              <p:nvGrpSpPr>
                <p:cNvPr id="504" name="Google Shape;504;p9"/>
                <p:cNvGrpSpPr/>
                <p:nvPr/>
              </p:nvGrpSpPr>
              <p:grpSpPr>
                <a:xfrm>
                  <a:off x="122308" y="110399"/>
                  <a:ext cx="8966084" cy="4999274"/>
                  <a:chOff x="122308" y="110399"/>
                  <a:chExt cx="8966084" cy="4999274"/>
                </a:xfrm>
              </p:grpSpPr>
              <p:sp>
                <p:nvSpPr>
                  <p:cNvPr id="505" name="Google Shape;505;p9"/>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06" name="Google Shape;506;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07" name="Google Shape;507;p9"/>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08" name="Google Shape;508;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09" name="Google Shape;509;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10" name="Google Shape;510;p9"/>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11" name="Google Shape;511;p9"/>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12" name="Google Shape;512;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3" name="Google Shape;513;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14" name="Google Shape;514;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15" name="Google Shape;515;p9"/>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16" name="Google Shape;516;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17" name="Google Shape;517;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18" name="Google Shape;518;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19" name="Google Shape;519;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0" name="Google Shape;520;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21" name="Google Shape;521;p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22" name="Google Shape;522;p9"/>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23" name="Google Shape;523;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24" name="Google Shape;524;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25" name="Google Shape;525;p9"/>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26" name="Google Shape;526;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27" name="Google Shape;527;p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28" name="Google Shape;528;p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29" name="Google Shape;529;p9"/>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0" name="Google Shape;530;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1" name="Google Shape;531;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32" name="Google Shape;532;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33" name="Google Shape;533;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34" name="Google Shape;534;p9"/>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35" name="Google Shape;535;p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36" name="Google Shape;536;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37" name="Google Shape;537;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8" name="Google Shape;538;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39" name="Google Shape;539;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9"/>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41" name="Google Shape;541;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42" name="Google Shape;542;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3" name="Google Shape;543;p9"/>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4" name="Google Shape;544;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5" name="Google Shape;545;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6" name="Google Shape;546;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47" name="Google Shape;547;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48" name="Google Shape;548;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9" name="Google Shape;549;p9"/>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0" name="Google Shape;550;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51" name="Google Shape;551;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52" name="Google Shape;552;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53" name="Google Shape;553;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4" name="Google Shape;554;p9"/>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56" name="Google Shape;556;p9"/>
                <p:cNvGrpSpPr/>
                <p:nvPr/>
              </p:nvGrpSpPr>
              <p:grpSpPr>
                <a:xfrm rot="10800000">
                  <a:off x="828057" y="1376836"/>
                  <a:ext cx="5359928" cy="2151381"/>
                  <a:chOff x="-4757604" y="2608221"/>
                  <a:chExt cx="5359928" cy="2151381"/>
                </a:xfrm>
              </p:grpSpPr>
              <p:sp>
                <p:nvSpPr>
                  <p:cNvPr id="557" name="Google Shape;557;p9"/>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58" name="Google Shape;558;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9" name="Google Shape;559;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0" name="Google Shape;560;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1" name="Google Shape;561;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9"/>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563" name="Google Shape;563;p9"/>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4" name="Google Shape;564;p9"/>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5" name="Google Shape;565;p9"/>
          <p:cNvGrpSpPr/>
          <p:nvPr/>
        </p:nvGrpSpPr>
        <p:grpSpPr>
          <a:xfrm>
            <a:off x="6622289" y="720691"/>
            <a:ext cx="1386207" cy="2576602"/>
            <a:chOff x="6622023" y="795962"/>
            <a:chExt cx="1304665" cy="2425265"/>
          </a:xfrm>
        </p:grpSpPr>
        <p:sp>
          <p:nvSpPr>
            <p:cNvPr id="566" name="Google Shape;566;p9"/>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9"/>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9"/>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9"/>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9"/>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9"/>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2" name="Google Shape;572;p9"/>
          <p:cNvGrpSpPr/>
          <p:nvPr/>
        </p:nvGrpSpPr>
        <p:grpSpPr>
          <a:xfrm>
            <a:off x="4991670" y="2611790"/>
            <a:ext cx="1765307" cy="1991703"/>
            <a:chOff x="1917725" y="3910125"/>
            <a:chExt cx="1279950" cy="1444100"/>
          </a:xfrm>
        </p:grpSpPr>
        <p:sp>
          <p:nvSpPr>
            <p:cNvPr id="573" name="Google Shape;573;p9"/>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9"/>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9"/>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9"/>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9"/>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9"/>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9"/>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9"/>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9"/>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9"/>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9"/>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9"/>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9"/>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9"/>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9"/>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9"/>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9"/>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9"/>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9"/>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9"/>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9"/>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9"/>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9"/>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9"/>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9"/>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9"/>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9"/>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9"/>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9"/>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9"/>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9"/>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9"/>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9"/>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9"/>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9"/>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9"/>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9"/>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9"/>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1" name="Google Shape;611;p9"/>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9"/>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9"/>
          <p:cNvSpPr txBox="1">
            <a:spLocks noGrp="1"/>
          </p:cNvSpPr>
          <p:nvPr>
            <p:ph type="title"/>
          </p:nvPr>
        </p:nvSpPr>
        <p:spPr>
          <a:xfrm>
            <a:off x="1220375" y="977088"/>
            <a:ext cx="3771300" cy="61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14" name="Google Shape;614;p9"/>
          <p:cNvSpPr txBox="1">
            <a:spLocks noGrp="1"/>
          </p:cNvSpPr>
          <p:nvPr>
            <p:ph type="body" idx="1"/>
          </p:nvPr>
        </p:nvSpPr>
        <p:spPr>
          <a:xfrm>
            <a:off x="1220375" y="1589688"/>
            <a:ext cx="3771300" cy="2576700"/>
          </a:xfrm>
          <a:prstGeom prst="rect">
            <a:avLst/>
          </a:prstGeom>
          <a:noFill/>
          <a:ln>
            <a:noFill/>
          </a:ln>
        </p:spPr>
        <p:txBody>
          <a:bodyPr spcFirstLastPara="1" wrap="square" lIns="91425" tIns="91425" rIns="91425" bIns="91425" anchor="ctr" anchorCtr="0">
            <a:noAutofit/>
          </a:bodyPr>
          <a:lstStyle>
            <a:lvl1pPr marL="457200" lvl="0" indent="-304800" algn="l">
              <a:lnSpc>
                <a:spcPct val="100000"/>
              </a:lnSpc>
              <a:spcBef>
                <a:spcPts val="0"/>
              </a:spcBef>
              <a:spcAft>
                <a:spcPts val="0"/>
              </a:spcAft>
              <a:buClr>
                <a:srgbClr val="434343"/>
              </a:buClr>
              <a:buSzPts val="1200"/>
              <a:buChar char="●"/>
              <a:defRPr sz="1400">
                <a:solidFill>
                  <a:srgbClr val="434343"/>
                </a:solidFill>
              </a:defRPr>
            </a:lvl1pPr>
            <a:lvl2pPr marL="914400" lvl="1" indent="-317500" algn="l">
              <a:lnSpc>
                <a:spcPct val="115000"/>
              </a:lnSpc>
              <a:spcBef>
                <a:spcPts val="0"/>
              </a:spcBef>
              <a:spcAft>
                <a:spcPts val="0"/>
              </a:spcAft>
              <a:buClr>
                <a:srgbClr val="434343"/>
              </a:buClr>
              <a:buSzPts val="1400"/>
              <a:buChar char="○"/>
              <a:defRPr>
                <a:solidFill>
                  <a:srgbClr val="434343"/>
                </a:solidFill>
              </a:defRPr>
            </a:lvl2pPr>
            <a:lvl3pPr marL="1371600" lvl="2" indent="-317500" algn="l">
              <a:lnSpc>
                <a:spcPct val="115000"/>
              </a:lnSpc>
              <a:spcBef>
                <a:spcPts val="0"/>
              </a:spcBef>
              <a:spcAft>
                <a:spcPts val="0"/>
              </a:spcAft>
              <a:buClr>
                <a:srgbClr val="434343"/>
              </a:buClr>
              <a:buSzPts val="1400"/>
              <a:buChar char="■"/>
              <a:defRPr>
                <a:solidFill>
                  <a:srgbClr val="434343"/>
                </a:solidFill>
              </a:defRPr>
            </a:lvl3pPr>
            <a:lvl4pPr marL="1828800" lvl="3" indent="-317500" algn="l">
              <a:lnSpc>
                <a:spcPct val="115000"/>
              </a:lnSpc>
              <a:spcBef>
                <a:spcPts val="0"/>
              </a:spcBef>
              <a:spcAft>
                <a:spcPts val="0"/>
              </a:spcAft>
              <a:buClr>
                <a:srgbClr val="434343"/>
              </a:buClr>
              <a:buSzPts val="1400"/>
              <a:buChar char="●"/>
              <a:defRPr>
                <a:solidFill>
                  <a:srgbClr val="434343"/>
                </a:solidFill>
              </a:defRPr>
            </a:lvl4pPr>
            <a:lvl5pPr marL="2286000" lvl="4" indent="-317500" algn="l">
              <a:lnSpc>
                <a:spcPct val="115000"/>
              </a:lnSpc>
              <a:spcBef>
                <a:spcPts val="0"/>
              </a:spcBef>
              <a:spcAft>
                <a:spcPts val="0"/>
              </a:spcAft>
              <a:buClr>
                <a:srgbClr val="434343"/>
              </a:buClr>
              <a:buSzPts val="1400"/>
              <a:buChar char="○"/>
              <a:defRPr>
                <a:solidFill>
                  <a:srgbClr val="434343"/>
                </a:solidFill>
              </a:defRPr>
            </a:lvl5pPr>
            <a:lvl6pPr marL="2743200" lvl="5" indent="-317500" algn="l">
              <a:lnSpc>
                <a:spcPct val="115000"/>
              </a:lnSpc>
              <a:spcBef>
                <a:spcPts val="0"/>
              </a:spcBef>
              <a:spcAft>
                <a:spcPts val="0"/>
              </a:spcAft>
              <a:buClr>
                <a:srgbClr val="434343"/>
              </a:buClr>
              <a:buSzPts val="1400"/>
              <a:buChar char="■"/>
              <a:defRPr>
                <a:solidFill>
                  <a:srgbClr val="434343"/>
                </a:solidFill>
              </a:defRPr>
            </a:lvl6pPr>
            <a:lvl7pPr marL="3200400" lvl="6" indent="-317500" algn="l">
              <a:lnSpc>
                <a:spcPct val="115000"/>
              </a:lnSpc>
              <a:spcBef>
                <a:spcPts val="0"/>
              </a:spcBef>
              <a:spcAft>
                <a:spcPts val="0"/>
              </a:spcAft>
              <a:buClr>
                <a:srgbClr val="434343"/>
              </a:buClr>
              <a:buSzPts val="1400"/>
              <a:buChar char="●"/>
              <a:defRPr>
                <a:solidFill>
                  <a:srgbClr val="434343"/>
                </a:solidFill>
              </a:defRPr>
            </a:lvl7pPr>
            <a:lvl8pPr marL="3657600" lvl="7" indent="-317500" algn="l">
              <a:lnSpc>
                <a:spcPct val="115000"/>
              </a:lnSpc>
              <a:spcBef>
                <a:spcPts val="0"/>
              </a:spcBef>
              <a:spcAft>
                <a:spcPts val="0"/>
              </a:spcAft>
              <a:buClr>
                <a:srgbClr val="434343"/>
              </a:buClr>
              <a:buSzPts val="1400"/>
              <a:buChar char="○"/>
              <a:defRPr>
                <a:solidFill>
                  <a:srgbClr val="434343"/>
                </a:solidFill>
              </a:defRPr>
            </a:lvl8pPr>
            <a:lvl9pPr marL="4114800" lvl="8" indent="-317500" algn="l">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5"/>
        <p:cNvGrpSpPr/>
        <p:nvPr/>
      </p:nvGrpSpPr>
      <p:grpSpPr>
        <a:xfrm>
          <a:off x="0" y="0"/>
          <a:ext cx="0" cy="0"/>
          <a:chOff x="0" y="0"/>
          <a:chExt cx="0" cy="0"/>
        </a:xfrm>
      </p:grpSpPr>
      <p:sp>
        <p:nvSpPr>
          <p:cNvPr id="616" name="Google Shape;616;p10"/>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7" name="Google Shape;617;p10"/>
          <p:cNvGrpSpPr/>
          <p:nvPr/>
        </p:nvGrpSpPr>
        <p:grpSpPr>
          <a:xfrm flipH="1">
            <a:off x="122307" y="68543"/>
            <a:ext cx="8966084" cy="5041129"/>
            <a:chOff x="122308" y="68543"/>
            <a:chExt cx="8966084" cy="5041129"/>
          </a:xfrm>
        </p:grpSpPr>
        <p:sp>
          <p:nvSpPr>
            <p:cNvPr id="618" name="Google Shape;618;p10"/>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9" name="Google Shape;619;p1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20" name="Google Shape;620;p1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21" name="Google Shape;621;p1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22" name="Google Shape;622;p1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3" name="Google Shape;623;p1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24" name="Google Shape;624;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626" name="Google Shape;626;p1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27" name="Google Shape;627;p1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28" name="Google Shape;628;p10"/>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9" name="Google Shape;629;p10"/>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30" name="Google Shape;630;p10"/>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2" name="Google Shape;632;p1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633" name="Google Shape;633;p1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34" name="Google Shape;634;p1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35" name="Google Shape;635;p1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636" name="Google Shape;636;p1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7" name="Google Shape;637;p1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38" name="Google Shape;638;p1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39" name="Google Shape;639;p1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640" name="Google Shape;640;p1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641" name="Google Shape;641;p1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42" name="Google Shape;642;p1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43" name="Google Shape;643;p1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644" name="Google Shape;644;p1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45" name="Google Shape;645;p1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646" name="Google Shape;646;p10"/>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47" name="Google Shape;647;p1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648" name="Google Shape;648;p1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49" name="Google Shape;649;p10"/>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50" name="Google Shape;650;p1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51" name="Google Shape;651;p1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52" name="Google Shape;652;p1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53" name="Google Shape;653;p1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54" name="Google Shape;654;p1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55" name="Google Shape;655;p1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56" name="Google Shape;656;p1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657" name="Google Shape;657;p1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58" name="Google Shape;658;p1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59" name="Google Shape;659;p1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60" name="Google Shape;660;p1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61" name="Google Shape;661;p10"/>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662" name="Google Shape;662;p10"/>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663" name="Google Shape;663;p1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64" name="Google Shape;664;p10"/>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65" name="Google Shape;665;p1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666" name="Google Shape;666;p1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67" name="Google Shape;667;p1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68" name="Google Shape;668;p1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69" name="Google Shape;669;p1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70" name="Google Shape;670;p1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71" name="Google Shape;671;p10"/>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0"/>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73" name="Google Shape;673;p10"/>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74" name="Google Shape;674;p10"/>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5" name="Google Shape;675;p10"/>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6" name="Google Shape;676;p10"/>
          <p:cNvSpPr txBox="1">
            <a:spLocks noGrp="1"/>
          </p:cNvSpPr>
          <p:nvPr>
            <p:ph type="title"/>
          </p:nvPr>
        </p:nvSpPr>
        <p:spPr>
          <a:xfrm>
            <a:off x="720000" y="540000"/>
            <a:ext cx="7704000" cy="61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1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Amatic SC"/>
              <a:buNone/>
              <a:defRPr sz="35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0"/>
        <p:cNvGrpSpPr/>
        <p:nvPr/>
      </p:nvGrpSpPr>
      <p:grpSpPr>
        <a:xfrm>
          <a:off x="0" y="0"/>
          <a:ext cx="0" cy="0"/>
          <a:chOff x="0" y="0"/>
          <a:chExt cx="0" cy="0"/>
        </a:xfrm>
      </p:grpSpPr>
      <p:sp>
        <p:nvSpPr>
          <p:cNvPr id="2651" name="Google Shape;2651;p41"/>
          <p:cNvSpPr txBox="1">
            <a:spLocks noGrp="1"/>
          </p:cNvSpPr>
          <p:nvPr>
            <p:ph type="ctrTitle"/>
          </p:nvPr>
        </p:nvSpPr>
        <p:spPr>
          <a:xfrm>
            <a:off x="1497025" y="391500"/>
            <a:ext cx="5728800" cy="261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pt-PT" sz="2000" b="0" dirty="0">
                <a:solidFill>
                  <a:srgbClr val="000000"/>
                </a:solidFill>
                <a:latin typeface="Arial"/>
                <a:ea typeface="Arial"/>
                <a:cs typeface="Arial"/>
                <a:sym typeface="Arial"/>
              </a:rPr>
              <a:t>“DIGITALIZAREA-ULTIMA FRONTIERĂ”</a:t>
            </a: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pt-PT" sz="2000" b="0" dirty="0">
                <a:solidFill>
                  <a:srgbClr val="000000"/>
                </a:solidFill>
                <a:latin typeface="Arial"/>
                <a:ea typeface="Arial"/>
                <a:cs typeface="Arial"/>
                <a:sym typeface="Arial"/>
              </a:rPr>
              <a:t>PROIECT K1 ERASMUS+</a:t>
            </a: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pt-PT" sz="2000" b="0" dirty="0">
                <a:solidFill>
                  <a:srgbClr val="000000"/>
                </a:solidFill>
                <a:latin typeface="Arial"/>
                <a:ea typeface="Arial"/>
                <a:cs typeface="Arial"/>
                <a:sym typeface="Arial"/>
              </a:rPr>
              <a:t>GRĂDINIȚA CU P.P.NR.37 BRĂILA</a:t>
            </a: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pt-PT" sz="2000" b="0" dirty="0">
                <a:solidFill>
                  <a:srgbClr val="000000"/>
                </a:solidFill>
                <a:latin typeface="Arial"/>
                <a:ea typeface="Arial"/>
                <a:cs typeface="Arial"/>
                <a:sym typeface="Arial"/>
              </a:rPr>
              <a:t>Diseminare </a:t>
            </a: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pt-PT" sz="2000" b="0" dirty="0">
                <a:solidFill>
                  <a:srgbClr val="000000"/>
                </a:solidFill>
                <a:latin typeface="Arial"/>
                <a:ea typeface="Arial"/>
                <a:cs typeface="Arial"/>
                <a:sym typeface="Arial"/>
              </a:rPr>
              <a:t>02.06.2022</a:t>
            </a:r>
            <a:endParaRPr sz="2000" b="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2000" b="0" dirty="0">
              <a:solidFill>
                <a:srgbClr val="000000"/>
              </a:solidFill>
              <a:latin typeface="Arial"/>
              <a:ea typeface="Arial"/>
              <a:cs typeface="Arial"/>
              <a:sym typeface="Arial"/>
            </a:endParaRPr>
          </a:p>
          <a:p>
            <a:pPr marL="0" lvl="0" indent="0" algn="ctr" rtl="0">
              <a:lnSpc>
                <a:spcPct val="90000"/>
              </a:lnSpc>
              <a:spcBef>
                <a:spcPts val="0"/>
              </a:spcBef>
              <a:spcAft>
                <a:spcPts val="0"/>
              </a:spcAft>
              <a:buSzPts val="5200"/>
              <a:buNone/>
            </a:pPr>
            <a:endParaRPr sz="8800" dirty="0"/>
          </a:p>
        </p:txBody>
      </p:sp>
      <p:sp>
        <p:nvSpPr>
          <p:cNvPr id="2652" name="Google Shape;2652;p41"/>
          <p:cNvSpPr txBox="1">
            <a:spLocks noGrp="1"/>
          </p:cNvSpPr>
          <p:nvPr>
            <p:ph type="subTitle" idx="1"/>
          </p:nvPr>
        </p:nvSpPr>
        <p:spPr>
          <a:xfrm>
            <a:off x="2134650" y="3186075"/>
            <a:ext cx="4874700" cy="8160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pt-PT"/>
              <a:t> Prof. Înv. Preșc.: Săpunaru Ștefania-Luciana</a:t>
            </a:r>
            <a:endParaRPr/>
          </a:p>
          <a:p>
            <a:pPr marL="0" lvl="0" indent="0" algn="l" rtl="0">
              <a:lnSpc>
                <a:spcPct val="100000"/>
              </a:lnSpc>
              <a:spcBef>
                <a:spcPts val="0"/>
              </a:spcBef>
              <a:spcAft>
                <a:spcPts val="0"/>
              </a:spcAft>
              <a:buSzPts val="1400"/>
              <a:buNone/>
            </a:pPr>
            <a:r>
              <a:rPr lang="pt-PT"/>
              <a:t>   Educatoare: Mucu Mihaela Carmen</a:t>
            </a:r>
            <a:endParaRPr/>
          </a:p>
        </p:txBody>
      </p:sp>
      <p:grpSp>
        <p:nvGrpSpPr>
          <p:cNvPr id="2653" name="Google Shape;2653;p41"/>
          <p:cNvGrpSpPr/>
          <p:nvPr/>
        </p:nvGrpSpPr>
        <p:grpSpPr>
          <a:xfrm>
            <a:off x="2436338" y="971975"/>
            <a:ext cx="4271575" cy="2112725"/>
            <a:chOff x="2682475" y="1096925"/>
            <a:chExt cx="4271575" cy="2112725"/>
          </a:xfrm>
        </p:grpSpPr>
        <p:sp>
          <p:nvSpPr>
            <p:cNvPr id="2654" name="Google Shape;2654;p41"/>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1"/>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1"/>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7" name="Google Shape;2657;p41"/>
          <p:cNvGrpSpPr/>
          <p:nvPr/>
        </p:nvGrpSpPr>
        <p:grpSpPr>
          <a:xfrm>
            <a:off x="-402642" y="-284185"/>
            <a:ext cx="9408148" cy="2571207"/>
            <a:chOff x="-131942" y="-240335"/>
            <a:chExt cx="9408148" cy="2571207"/>
          </a:xfrm>
        </p:grpSpPr>
        <p:grpSp>
          <p:nvGrpSpPr>
            <p:cNvPr id="2658" name="Google Shape;2658;p41"/>
            <p:cNvGrpSpPr/>
            <p:nvPr/>
          </p:nvGrpSpPr>
          <p:grpSpPr>
            <a:xfrm rot="-1799975">
              <a:off x="-47704" y="459634"/>
              <a:ext cx="3113747" cy="1171270"/>
              <a:chOff x="0" y="539998"/>
              <a:chExt cx="3901889" cy="1467738"/>
            </a:xfrm>
          </p:grpSpPr>
          <p:sp>
            <p:nvSpPr>
              <p:cNvPr id="2659" name="Google Shape;2659;p4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4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1" name="Google Shape;2661;p4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4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5" name="Google Shape;2665;p41"/>
            <p:cNvGrpSpPr/>
            <p:nvPr/>
          </p:nvGrpSpPr>
          <p:grpSpPr>
            <a:xfrm rot="1799975" flipH="1">
              <a:off x="6078221" y="459634"/>
              <a:ext cx="3113747" cy="1171270"/>
              <a:chOff x="0" y="539998"/>
              <a:chExt cx="3901889" cy="1467738"/>
            </a:xfrm>
          </p:grpSpPr>
          <p:sp>
            <p:nvSpPr>
              <p:cNvPr id="2666" name="Google Shape;2666;p4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7" name="Google Shape;2667;p4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4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4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72" name="Google Shape;2672;p41"/>
          <p:cNvGrpSpPr/>
          <p:nvPr/>
        </p:nvGrpSpPr>
        <p:grpSpPr>
          <a:xfrm>
            <a:off x="1632400" y="2287023"/>
            <a:ext cx="6156143" cy="2856477"/>
            <a:chOff x="1413750" y="2097423"/>
            <a:chExt cx="6156143" cy="2856477"/>
          </a:xfrm>
        </p:grpSpPr>
        <p:sp>
          <p:nvSpPr>
            <p:cNvPr id="2673" name="Google Shape;2673;p41"/>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1"/>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41"/>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6" name="Google Shape;2676;p41"/>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0"/>
        <p:cNvGrpSpPr/>
        <p:nvPr/>
      </p:nvGrpSpPr>
      <p:grpSpPr>
        <a:xfrm>
          <a:off x="0" y="0"/>
          <a:ext cx="0" cy="0"/>
          <a:chOff x="0" y="0"/>
          <a:chExt cx="0" cy="0"/>
        </a:xfrm>
      </p:grpSpPr>
      <p:grpSp>
        <p:nvGrpSpPr>
          <p:cNvPr id="2881" name="Google Shape;2881;p50"/>
          <p:cNvGrpSpPr/>
          <p:nvPr/>
        </p:nvGrpSpPr>
        <p:grpSpPr>
          <a:xfrm>
            <a:off x="3703138" y="1669725"/>
            <a:ext cx="868425" cy="514500"/>
            <a:chOff x="2575700" y="1885000"/>
            <a:chExt cx="868425" cy="514500"/>
          </a:xfrm>
        </p:grpSpPr>
        <p:sp>
          <p:nvSpPr>
            <p:cNvPr id="2882" name="Google Shape;2882;p5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3" name="Google Shape;2883;p5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4" name="Google Shape;2884;p5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5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86" name="Google Shape;2886;p50"/>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87" name="Google Shape;2887;p50"/>
          <p:cNvGrpSpPr/>
          <p:nvPr/>
        </p:nvGrpSpPr>
        <p:grpSpPr>
          <a:xfrm>
            <a:off x="2210325" y="1363400"/>
            <a:ext cx="4209000" cy="606050"/>
            <a:chOff x="2210325" y="1072338"/>
            <a:chExt cx="4209000" cy="606050"/>
          </a:xfrm>
        </p:grpSpPr>
        <p:sp>
          <p:nvSpPr>
            <p:cNvPr id="2888" name="Google Shape;2888;p50"/>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9" name="Google Shape;2889;p50"/>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90" name="Google Shape;2890;p50"/>
          <p:cNvSpPr/>
          <p:nvPr/>
        </p:nvSpPr>
        <p:spPr>
          <a:xfrm>
            <a:off x="3727375" y="53782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91" name="Google Shape;2891;p50"/>
          <p:cNvGrpSpPr/>
          <p:nvPr/>
        </p:nvGrpSpPr>
        <p:grpSpPr>
          <a:xfrm rot="977455" flipH="1">
            <a:off x="3917971" y="3541849"/>
            <a:ext cx="439577" cy="913353"/>
            <a:chOff x="7212850" y="2109375"/>
            <a:chExt cx="439600" cy="913400"/>
          </a:xfrm>
        </p:grpSpPr>
        <p:sp>
          <p:nvSpPr>
            <p:cNvPr id="2892" name="Google Shape;2892;p50"/>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50"/>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50"/>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5" name="Google Shape;2895;p50"/>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896" name="Google Shape;2896;p50"/>
          <p:cNvPicPr preferRelativeResize="0"/>
          <p:nvPr/>
        </p:nvPicPr>
        <p:blipFill>
          <a:blip r:embed="rId3">
            <a:alphaModFix/>
          </a:blip>
          <a:stretch>
            <a:fillRect/>
          </a:stretch>
        </p:blipFill>
        <p:spPr>
          <a:xfrm>
            <a:off x="4802950" y="0"/>
            <a:ext cx="4341051" cy="5096525"/>
          </a:xfrm>
          <a:prstGeom prst="rect">
            <a:avLst/>
          </a:prstGeom>
          <a:noFill/>
          <a:ln>
            <a:noFill/>
          </a:ln>
        </p:spPr>
      </p:pic>
      <p:pic>
        <p:nvPicPr>
          <p:cNvPr id="2897" name="Google Shape;2897;p50"/>
          <p:cNvPicPr preferRelativeResize="0"/>
          <p:nvPr/>
        </p:nvPicPr>
        <p:blipFill>
          <a:blip r:embed="rId4">
            <a:alphaModFix/>
          </a:blip>
          <a:stretch>
            <a:fillRect/>
          </a:stretch>
        </p:blipFill>
        <p:spPr>
          <a:xfrm>
            <a:off x="0" y="0"/>
            <a:ext cx="3581050" cy="5042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grpSp>
        <p:nvGrpSpPr>
          <p:cNvPr id="2902" name="Google Shape;2902;p51"/>
          <p:cNvGrpSpPr/>
          <p:nvPr/>
        </p:nvGrpSpPr>
        <p:grpSpPr>
          <a:xfrm>
            <a:off x="3559638" y="3078900"/>
            <a:ext cx="868425" cy="514500"/>
            <a:chOff x="2575700" y="1885000"/>
            <a:chExt cx="868425" cy="514500"/>
          </a:xfrm>
        </p:grpSpPr>
        <p:sp>
          <p:nvSpPr>
            <p:cNvPr id="2903" name="Google Shape;2903;p51"/>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p51"/>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5" name="Google Shape;2905;p51"/>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6" name="Google Shape;2906;p51"/>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07" name="Google Shape;2907;p51"/>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08" name="Google Shape;2908;p51"/>
          <p:cNvGrpSpPr/>
          <p:nvPr/>
        </p:nvGrpSpPr>
        <p:grpSpPr>
          <a:xfrm>
            <a:off x="2210325" y="1363400"/>
            <a:ext cx="4209000" cy="606050"/>
            <a:chOff x="2210325" y="1072338"/>
            <a:chExt cx="4209000" cy="606050"/>
          </a:xfrm>
        </p:grpSpPr>
        <p:sp>
          <p:nvSpPr>
            <p:cNvPr id="2909" name="Google Shape;2909;p51"/>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51"/>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11" name="Google Shape;2911;p51"/>
          <p:cNvSpPr/>
          <p:nvPr/>
        </p:nvSpPr>
        <p:spPr>
          <a:xfrm>
            <a:off x="3372288" y="7726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12" name="Google Shape;2912;p51"/>
          <p:cNvGrpSpPr/>
          <p:nvPr/>
        </p:nvGrpSpPr>
        <p:grpSpPr>
          <a:xfrm flipH="1">
            <a:off x="8619100" y="1422100"/>
            <a:ext cx="439600" cy="913400"/>
            <a:chOff x="7212850" y="2109375"/>
            <a:chExt cx="439600" cy="913400"/>
          </a:xfrm>
        </p:grpSpPr>
        <p:sp>
          <p:nvSpPr>
            <p:cNvPr id="2913" name="Google Shape;2913;p51"/>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p51"/>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51"/>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51"/>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17" name="Google Shape;2917;p51"/>
          <p:cNvPicPr preferRelativeResize="0"/>
          <p:nvPr/>
        </p:nvPicPr>
        <p:blipFill>
          <a:blip r:embed="rId3">
            <a:alphaModFix/>
          </a:blip>
          <a:stretch>
            <a:fillRect/>
          </a:stretch>
        </p:blipFill>
        <p:spPr>
          <a:xfrm>
            <a:off x="0" y="-18375"/>
            <a:ext cx="3245750" cy="5143501"/>
          </a:xfrm>
          <a:prstGeom prst="rect">
            <a:avLst/>
          </a:prstGeom>
          <a:noFill/>
          <a:ln>
            <a:noFill/>
          </a:ln>
        </p:spPr>
      </p:pic>
      <p:pic>
        <p:nvPicPr>
          <p:cNvPr id="2918" name="Google Shape;2918;p51"/>
          <p:cNvPicPr preferRelativeResize="0"/>
          <p:nvPr/>
        </p:nvPicPr>
        <p:blipFill>
          <a:blip r:embed="rId4">
            <a:alphaModFix/>
          </a:blip>
          <a:stretch>
            <a:fillRect/>
          </a:stretch>
        </p:blipFill>
        <p:spPr>
          <a:xfrm>
            <a:off x="4428075" y="55300"/>
            <a:ext cx="4040250" cy="4987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2"/>
        <p:cNvGrpSpPr/>
        <p:nvPr/>
      </p:nvGrpSpPr>
      <p:grpSpPr>
        <a:xfrm>
          <a:off x="0" y="0"/>
          <a:ext cx="0" cy="0"/>
          <a:chOff x="0" y="0"/>
          <a:chExt cx="0" cy="0"/>
        </a:xfrm>
      </p:grpSpPr>
      <p:grpSp>
        <p:nvGrpSpPr>
          <p:cNvPr id="2923" name="Google Shape;2923;p52"/>
          <p:cNvGrpSpPr/>
          <p:nvPr/>
        </p:nvGrpSpPr>
        <p:grpSpPr>
          <a:xfrm>
            <a:off x="8220388" y="1409175"/>
            <a:ext cx="868425" cy="514500"/>
            <a:chOff x="2575700" y="1885000"/>
            <a:chExt cx="868425" cy="514500"/>
          </a:xfrm>
        </p:grpSpPr>
        <p:sp>
          <p:nvSpPr>
            <p:cNvPr id="2924" name="Google Shape;2924;p52"/>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52"/>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p52"/>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p52"/>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28" name="Google Shape;2928;p52"/>
          <p:cNvSpPr/>
          <p:nvPr/>
        </p:nvSpPr>
        <p:spPr>
          <a:xfrm>
            <a:off x="3486625" y="17803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29" name="Google Shape;2929;p52"/>
          <p:cNvGrpSpPr/>
          <p:nvPr/>
        </p:nvGrpSpPr>
        <p:grpSpPr>
          <a:xfrm>
            <a:off x="2210325" y="1363400"/>
            <a:ext cx="4209000" cy="606050"/>
            <a:chOff x="2210325" y="1072338"/>
            <a:chExt cx="4209000" cy="606050"/>
          </a:xfrm>
        </p:grpSpPr>
        <p:sp>
          <p:nvSpPr>
            <p:cNvPr id="2930" name="Google Shape;2930;p52"/>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1" name="Google Shape;2931;p52"/>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32" name="Google Shape;2932;p52"/>
          <p:cNvSpPr/>
          <p:nvPr/>
        </p:nvSpPr>
        <p:spPr>
          <a:xfrm rot="1757721">
            <a:off x="8354421" y="4002043"/>
            <a:ext cx="929250" cy="312255"/>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33" name="Google Shape;2933;p52"/>
          <p:cNvGrpSpPr/>
          <p:nvPr/>
        </p:nvGrpSpPr>
        <p:grpSpPr>
          <a:xfrm flipH="1">
            <a:off x="3557800" y="4017350"/>
            <a:ext cx="439600" cy="913400"/>
            <a:chOff x="7212850" y="2109375"/>
            <a:chExt cx="439600" cy="913400"/>
          </a:xfrm>
        </p:grpSpPr>
        <p:sp>
          <p:nvSpPr>
            <p:cNvPr id="2934" name="Google Shape;2934;p52"/>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p52"/>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52"/>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52"/>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38" name="Google Shape;2938;p52"/>
          <p:cNvPicPr preferRelativeResize="0"/>
          <p:nvPr/>
        </p:nvPicPr>
        <p:blipFill>
          <a:blip r:embed="rId3">
            <a:alphaModFix/>
          </a:blip>
          <a:stretch>
            <a:fillRect/>
          </a:stretch>
        </p:blipFill>
        <p:spPr>
          <a:xfrm>
            <a:off x="0" y="0"/>
            <a:ext cx="3198574" cy="5143501"/>
          </a:xfrm>
          <a:prstGeom prst="rect">
            <a:avLst/>
          </a:prstGeom>
          <a:noFill/>
          <a:ln>
            <a:noFill/>
          </a:ln>
        </p:spPr>
      </p:pic>
      <p:pic>
        <p:nvPicPr>
          <p:cNvPr id="2939" name="Google Shape;2939;p52"/>
          <p:cNvPicPr preferRelativeResize="0"/>
          <p:nvPr/>
        </p:nvPicPr>
        <p:blipFill>
          <a:blip r:embed="rId4">
            <a:alphaModFix/>
          </a:blip>
          <a:stretch>
            <a:fillRect/>
          </a:stretch>
        </p:blipFill>
        <p:spPr>
          <a:xfrm>
            <a:off x="4883200" y="0"/>
            <a:ext cx="3337200"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3"/>
        <p:cNvGrpSpPr/>
        <p:nvPr/>
      </p:nvGrpSpPr>
      <p:grpSpPr>
        <a:xfrm>
          <a:off x="0" y="0"/>
          <a:ext cx="0" cy="0"/>
          <a:chOff x="0" y="0"/>
          <a:chExt cx="0" cy="0"/>
        </a:xfrm>
      </p:grpSpPr>
      <p:grpSp>
        <p:nvGrpSpPr>
          <p:cNvPr id="2944" name="Google Shape;2944;p53"/>
          <p:cNvGrpSpPr/>
          <p:nvPr/>
        </p:nvGrpSpPr>
        <p:grpSpPr>
          <a:xfrm>
            <a:off x="105063" y="307525"/>
            <a:ext cx="868425" cy="514500"/>
            <a:chOff x="2575700" y="1885000"/>
            <a:chExt cx="868425" cy="514500"/>
          </a:xfrm>
        </p:grpSpPr>
        <p:sp>
          <p:nvSpPr>
            <p:cNvPr id="2945" name="Google Shape;2945;p53"/>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6" name="Google Shape;2946;p53"/>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7" name="Google Shape;2947;p53"/>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8" name="Google Shape;2948;p53"/>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49" name="Google Shape;2949;p53"/>
          <p:cNvSpPr/>
          <p:nvPr/>
        </p:nvSpPr>
        <p:spPr>
          <a:xfrm>
            <a:off x="6940188" y="3533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50" name="Google Shape;2950;p53"/>
          <p:cNvGrpSpPr/>
          <p:nvPr/>
        </p:nvGrpSpPr>
        <p:grpSpPr>
          <a:xfrm>
            <a:off x="2210325" y="1363400"/>
            <a:ext cx="4209000" cy="606050"/>
            <a:chOff x="2210325" y="1072338"/>
            <a:chExt cx="4209000" cy="606050"/>
          </a:xfrm>
        </p:grpSpPr>
        <p:sp>
          <p:nvSpPr>
            <p:cNvPr id="2951" name="Google Shape;2951;p53"/>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2" name="Google Shape;2952;p53"/>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53" name="Google Shape;2953;p53"/>
          <p:cNvSpPr/>
          <p:nvPr/>
        </p:nvSpPr>
        <p:spPr>
          <a:xfrm>
            <a:off x="3498838" y="473012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54" name="Google Shape;2954;p53"/>
          <p:cNvGrpSpPr/>
          <p:nvPr/>
        </p:nvGrpSpPr>
        <p:grpSpPr>
          <a:xfrm flipH="1">
            <a:off x="1326600" y="3232925"/>
            <a:ext cx="439600" cy="913400"/>
            <a:chOff x="7212850" y="2109375"/>
            <a:chExt cx="439600" cy="913400"/>
          </a:xfrm>
        </p:grpSpPr>
        <p:sp>
          <p:nvSpPr>
            <p:cNvPr id="2955" name="Google Shape;2955;p53"/>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53"/>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53"/>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53"/>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59" name="Google Shape;2959;p53"/>
          <p:cNvPicPr preferRelativeResize="0"/>
          <p:nvPr/>
        </p:nvPicPr>
        <p:blipFill>
          <a:blip r:embed="rId3">
            <a:alphaModFix/>
          </a:blip>
          <a:stretch>
            <a:fillRect/>
          </a:stretch>
        </p:blipFill>
        <p:spPr>
          <a:xfrm>
            <a:off x="973500" y="210200"/>
            <a:ext cx="3463926" cy="2597944"/>
          </a:xfrm>
          <a:prstGeom prst="rect">
            <a:avLst/>
          </a:prstGeom>
          <a:noFill/>
          <a:ln>
            <a:noFill/>
          </a:ln>
        </p:spPr>
      </p:pic>
      <p:pic>
        <p:nvPicPr>
          <p:cNvPr id="2960" name="Google Shape;2960;p53"/>
          <p:cNvPicPr preferRelativeResize="0"/>
          <p:nvPr/>
        </p:nvPicPr>
        <p:blipFill>
          <a:blip r:embed="rId4">
            <a:alphaModFix/>
          </a:blip>
          <a:stretch>
            <a:fillRect/>
          </a:stretch>
        </p:blipFill>
        <p:spPr>
          <a:xfrm>
            <a:off x="4615648" y="236750"/>
            <a:ext cx="3393149" cy="2544851"/>
          </a:xfrm>
          <a:prstGeom prst="rect">
            <a:avLst/>
          </a:prstGeom>
          <a:noFill/>
          <a:ln>
            <a:noFill/>
          </a:ln>
        </p:spPr>
      </p:pic>
      <p:pic>
        <p:nvPicPr>
          <p:cNvPr id="2961" name="Google Shape;2961;p53"/>
          <p:cNvPicPr preferRelativeResize="0"/>
          <p:nvPr/>
        </p:nvPicPr>
        <p:blipFill>
          <a:blip r:embed="rId5">
            <a:alphaModFix/>
          </a:blip>
          <a:stretch>
            <a:fillRect/>
          </a:stretch>
        </p:blipFill>
        <p:spPr>
          <a:xfrm>
            <a:off x="2696900" y="2938850"/>
            <a:ext cx="3186424" cy="2157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5"/>
        <p:cNvGrpSpPr/>
        <p:nvPr/>
      </p:nvGrpSpPr>
      <p:grpSpPr>
        <a:xfrm>
          <a:off x="0" y="0"/>
          <a:ext cx="0" cy="0"/>
          <a:chOff x="0" y="0"/>
          <a:chExt cx="0" cy="0"/>
        </a:xfrm>
      </p:grpSpPr>
      <p:sp>
        <p:nvSpPr>
          <p:cNvPr id="2966" name="Google Shape;2966;p54"/>
          <p:cNvSpPr/>
          <p:nvPr/>
        </p:nvSpPr>
        <p:spPr>
          <a:xfrm>
            <a:off x="3982875" y="529225"/>
            <a:ext cx="1032900" cy="10329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54"/>
          <p:cNvSpPr txBox="1">
            <a:spLocks noGrp="1"/>
          </p:cNvSpPr>
          <p:nvPr>
            <p:ph type="title"/>
          </p:nvPr>
        </p:nvSpPr>
        <p:spPr>
          <a:xfrm>
            <a:off x="916250" y="2205575"/>
            <a:ext cx="7311900" cy="2875500"/>
          </a:xfrm>
          <a:prstGeom prst="rect">
            <a:avLst/>
          </a:prstGeom>
          <a:noFill/>
          <a:ln>
            <a:noFill/>
          </a:ln>
        </p:spPr>
        <p:txBody>
          <a:bodyPr spcFirstLastPara="1" wrap="square" lIns="91425" tIns="91425" rIns="91425" bIns="91425" anchor="ctr" anchorCtr="0">
            <a:noAutofit/>
          </a:bodyPr>
          <a:lstStyle/>
          <a:p>
            <a:pPr marL="285750" lvl="0" indent="-285750" algn="ctr" rtl="0">
              <a:lnSpc>
                <a:spcPct val="100000"/>
              </a:lnSpc>
              <a:spcBef>
                <a:spcPts val="0"/>
              </a:spcBef>
              <a:spcAft>
                <a:spcPts val="0"/>
              </a:spcAft>
              <a:buSzPts val="3600"/>
              <a:buFont typeface="Wingdings" panose="05000000000000000000" pitchFamily="2" charset="2"/>
              <a:buChar char="§"/>
            </a:pPr>
            <a:r>
              <a:rPr lang="pt-PT" sz="1300" dirty="0">
                <a:latin typeface="Times New Roman"/>
                <a:ea typeface="Times New Roman"/>
                <a:cs typeface="Times New Roman"/>
                <a:sym typeface="Times New Roman"/>
              </a:rPr>
              <a:t>Familia reprezintă factorul primordial în educarea unui copil şi educaţia începe în familie, de aceea legătura dintre grădiniţă şi mediul familial trebuie să se întrepătrundă. </a:t>
            </a:r>
            <a:endParaRPr sz="1300" dirty="0">
              <a:latin typeface="Times New Roman"/>
              <a:ea typeface="Times New Roman"/>
              <a:cs typeface="Times New Roman"/>
              <a:sym typeface="Times New Roman"/>
            </a:endParaRPr>
          </a:p>
          <a:p>
            <a:pPr marL="285750" lvl="0" indent="-285750" algn="ctr" rtl="0">
              <a:lnSpc>
                <a:spcPct val="100000"/>
              </a:lnSpc>
              <a:spcBef>
                <a:spcPts val="0"/>
              </a:spcBef>
              <a:spcAft>
                <a:spcPts val="0"/>
              </a:spcAft>
              <a:buSzPts val="3600"/>
              <a:buFont typeface="Wingdings" panose="05000000000000000000" pitchFamily="2" charset="2"/>
              <a:buChar char="§"/>
            </a:pPr>
            <a:r>
              <a:rPr lang="pt-PT" sz="1300" dirty="0">
                <a:highlight>
                  <a:srgbClr val="FFFFFF"/>
                </a:highlight>
                <a:latin typeface="Times New Roman"/>
                <a:ea typeface="Times New Roman"/>
                <a:cs typeface="Times New Roman"/>
                <a:sym typeface="Times New Roman"/>
              </a:rPr>
              <a:t>Cele mai frecvente ocazii pe care le avea educatoarea de a comunica cu părinţii erau: când părinţii aduc copiii la grădiniţă; la sfârşitul programului, când părinţii îşi iau copiii de la grădiniţă; cu prilejul diferitelor evenimente festive ce se organizează la nivelul grădiniţei: sărbători diverse, festivităţi de început de ciclu ori la sfârşit de ciclu preşcolar, lectorate cu părinţii sau ședințe individuale cu părinții fiecărui preșcolar.</a:t>
            </a:r>
            <a:endParaRPr sz="1700" dirty="0">
              <a:latin typeface="Times New Roman"/>
              <a:ea typeface="Times New Roman"/>
              <a:cs typeface="Times New Roman"/>
              <a:sym typeface="Times New Roman"/>
            </a:endParaRPr>
          </a:p>
        </p:txBody>
      </p:sp>
      <p:sp>
        <p:nvSpPr>
          <p:cNvPr id="2968" name="Google Shape;2968;p54"/>
          <p:cNvSpPr txBox="1">
            <a:spLocks noGrp="1"/>
          </p:cNvSpPr>
          <p:nvPr>
            <p:ph type="title" idx="2"/>
          </p:nvPr>
        </p:nvSpPr>
        <p:spPr>
          <a:xfrm>
            <a:off x="4034763" y="624775"/>
            <a:ext cx="9291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pt-PT"/>
              <a:t>02</a:t>
            </a:r>
            <a:endParaRPr/>
          </a:p>
        </p:txBody>
      </p:sp>
      <p:sp>
        <p:nvSpPr>
          <p:cNvPr id="2969" name="Google Shape;2969;p54"/>
          <p:cNvSpPr txBox="1">
            <a:spLocks noGrp="1"/>
          </p:cNvSpPr>
          <p:nvPr>
            <p:ph type="subTitle" idx="1"/>
          </p:nvPr>
        </p:nvSpPr>
        <p:spPr>
          <a:xfrm>
            <a:off x="770475" y="1669950"/>
            <a:ext cx="7457700" cy="427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2400"/>
              <a:buNone/>
            </a:pPr>
            <a:endParaRPr sz="1700" b="1">
              <a:latin typeface="Times New Roman"/>
              <a:ea typeface="Times New Roman"/>
              <a:cs typeface="Times New Roman"/>
              <a:sym typeface="Times New Roman"/>
            </a:endParaRPr>
          </a:p>
          <a:p>
            <a:pPr marL="0" lvl="0" indent="0" algn="ctr" rtl="0">
              <a:spcBef>
                <a:spcPts val="0"/>
              </a:spcBef>
              <a:spcAft>
                <a:spcPts val="0"/>
              </a:spcAft>
              <a:buClr>
                <a:srgbClr val="000000"/>
              </a:buClr>
              <a:buSzPts val="2400"/>
              <a:buFont typeface="Arial"/>
              <a:buNone/>
            </a:pPr>
            <a:r>
              <a:rPr lang="pt-PT" sz="1700" b="1">
                <a:latin typeface="Times New Roman"/>
                <a:ea typeface="Times New Roman"/>
                <a:cs typeface="Times New Roman"/>
                <a:sym typeface="Times New Roman"/>
              </a:rPr>
              <a:t>Observarea și cunoașterea modului în care se stabilesc relațiile funcționale cu preșcolarii și familiile acestora</a:t>
            </a:r>
            <a:endParaRPr sz="1700" b="1">
              <a:latin typeface="Times New Roman"/>
              <a:ea typeface="Times New Roman"/>
              <a:cs typeface="Times New Roman"/>
              <a:sym typeface="Times New Roman"/>
            </a:endParaRPr>
          </a:p>
          <a:p>
            <a:pPr marL="0" lvl="0" indent="0" algn="ctr" rtl="0">
              <a:lnSpc>
                <a:spcPct val="100000"/>
              </a:lnSpc>
              <a:spcBef>
                <a:spcPts val="0"/>
              </a:spcBef>
              <a:spcAft>
                <a:spcPts val="0"/>
              </a:spcAft>
              <a:buSzPts val="1400"/>
              <a:buNone/>
            </a:pPr>
            <a:endParaRPr/>
          </a:p>
        </p:txBody>
      </p:sp>
      <p:grpSp>
        <p:nvGrpSpPr>
          <p:cNvPr id="2970" name="Google Shape;2970;p54"/>
          <p:cNvGrpSpPr/>
          <p:nvPr/>
        </p:nvGrpSpPr>
        <p:grpSpPr>
          <a:xfrm>
            <a:off x="539563" y="848900"/>
            <a:ext cx="868425" cy="514500"/>
            <a:chOff x="2575700" y="1885000"/>
            <a:chExt cx="868425" cy="514500"/>
          </a:xfrm>
        </p:grpSpPr>
        <p:sp>
          <p:nvSpPr>
            <p:cNvPr id="2971" name="Google Shape;2971;p54"/>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2" name="Google Shape;2972;p54"/>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54"/>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54"/>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5" name="Google Shape;2975;p54"/>
          <p:cNvSpPr/>
          <p:nvPr/>
        </p:nvSpPr>
        <p:spPr>
          <a:xfrm>
            <a:off x="6317788" y="95002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76" name="Google Shape;2976;p54"/>
          <p:cNvGrpSpPr/>
          <p:nvPr/>
        </p:nvGrpSpPr>
        <p:grpSpPr>
          <a:xfrm>
            <a:off x="2210325" y="1363400"/>
            <a:ext cx="4209000" cy="606050"/>
            <a:chOff x="2210325" y="1072338"/>
            <a:chExt cx="4209000" cy="606050"/>
          </a:xfrm>
        </p:grpSpPr>
        <p:sp>
          <p:nvSpPr>
            <p:cNvPr id="2977" name="Google Shape;2977;p54"/>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8" name="Google Shape;2978;p54"/>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9" name="Google Shape;2979;p54"/>
          <p:cNvSpPr/>
          <p:nvPr/>
        </p:nvSpPr>
        <p:spPr>
          <a:xfrm>
            <a:off x="175163" y="25500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80" name="Google Shape;2980;p54"/>
          <p:cNvGrpSpPr/>
          <p:nvPr/>
        </p:nvGrpSpPr>
        <p:grpSpPr>
          <a:xfrm flipH="1">
            <a:off x="7788625" y="950025"/>
            <a:ext cx="439600" cy="913400"/>
            <a:chOff x="7212850" y="2109375"/>
            <a:chExt cx="439600" cy="913400"/>
          </a:xfrm>
        </p:grpSpPr>
        <p:sp>
          <p:nvSpPr>
            <p:cNvPr id="2981" name="Google Shape;2981;p54"/>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54"/>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3" name="Google Shape;2983;p54"/>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4" name="Google Shape;2984;p54"/>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2989" name="Google Shape;2989;p55"/>
          <p:cNvSpPr/>
          <p:nvPr/>
        </p:nvSpPr>
        <p:spPr>
          <a:xfrm>
            <a:off x="4003650" y="589700"/>
            <a:ext cx="1032900" cy="10329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55"/>
          <p:cNvSpPr txBox="1">
            <a:spLocks noGrp="1"/>
          </p:cNvSpPr>
          <p:nvPr>
            <p:ph type="title"/>
          </p:nvPr>
        </p:nvSpPr>
        <p:spPr>
          <a:xfrm>
            <a:off x="583075" y="2344750"/>
            <a:ext cx="3977100" cy="27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pt-PT" sz="1300" dirty="0">
                <a:latin typeface="Times New Roman"/>
                <a:ea typeface="Times New Roman"/>
                <a:cs typeface="Times New Roman"/>
                <a:sym typeface="Times New Roman"/>
              </a:rPr>
              <a:t>Documentele școlare nu diferă foarte mult cu cele din unitățile de învățământ din România. Acestea fiind:</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Times New Roman"/>
              <a:buChar char="★"/>
            </a:pPr>
            <a:r>
              <a:rPr lang="pt-PT" sz="1300" dirty="0">
                <a:latin typeface="Times New Roman"/>
                <a:ea typeface="Times New Roman"/>
                <a:cs typeface="Times New Roman"/>
                <a:sym typeface="Times New Roman"/>
              </a:rPr>
              <a:t>Planificarea săptămânală, în care educatoarele își proiectau activitățile didactice zilnice.</a:t>
            </a:r>
            <a:endParaRPr sz="1300" dirty="0">
              <a:latin typeface="Times New Roman"/>
              <a:ea typeface="Times New Roman"/>
              <a:cs typeface="Times New Roman"/>
              <a:sym typeface="Times New Roman"/>
            </a:endParaRPr>
          </a:p>
        </p:txBody>
      </p:sp>
      <p:sp>
        <p:nvSpPr>
          <p:cNvPr id="2991" name="Google Shape;2991;p55"/>
          <p:cNvSpPr txBox="1">
            <a:spLocks noGrp="1"/>
          </p:cNvSpPr>
          <p:nvPr>
            <p:ph type="title" idx="2"/>
          </p:nvPr>
        </p:nvSpPr>
        <p:spPr>
          <a:xfrm>
            <a:off x="4055538" y="685250"/>
            <a:ext cx="9291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pt-PT"/>
              <a:t>03</a:t>
            </a:r>
            <a:endParaRPr/>
          </a:p>
        </p:txBody>
      </p:sp>
      <p:sp>
        <p:nvSpPr>
          <p:cNvPr id="2992" name="Google Shape;2992;p55"/>
          <p:cNvSpPr txBox="1">
            <a:spLocks noGrp="1"/>
          </p:cNvSpPr>
          <p:nvPr>
            <p:ph type="subTitle" idx="1"/>
          </p:nvPr>
        </p:nvSpPr>
        <p:spPr>
          <a:xfrm>
            <a:off x="1622550" y="1701000"/>
            <a:ext cx="5898900" cy="46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2400"/>
              <a:buFont typeface="Arial"/>
              <a:buNone/>
            </a:pPr>
            <a:r>
              <a:rPr lang="pt-PT" sz="1700" b="1">
                <a:latin typeface="Times New Roman"/>
                <a:ea typeface="Times New Roman"/>
                <a:cs typeface="Times New Roman"/>
                <a:sym typeface="Times New Roman"/>
              </a:rPr>
              <a:t>Scrierea documentelor școlare, utilizarea lor în format fizic și online</a:t>
            </a:r>
            <a:endParaRPr/>
          </a:p>
        </p:txBody>
      </p:sp>
      <p:grpSp>
        <p:nvGrpSpPr>
          <p:cNvPr id="2993" name="Google Shape;2993;p55"/>
          <p:cNvGrpSpPr/>
          <p:nvPr/>
        </p:nvGrpSpPr>
        <p:grpSpPr>
          <a:xfrm>
            <a:off x="539563" y="848900"/>
            <a:ext cx="868425" cy="514500"/>
            <a:chOff x="2575700" y="1885000"/>
            <a:chExt cx="868425" cy="514500"/>
          </a:xfrm>
        </p:grpSpPr>
        <p:sp>
          <p:nvSpPr>
            <p:cNvPr id="2994" name="Google Shape;2994;p55"/>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55"/>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6" name="Google Shape;2996;p55"/>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7" name="Google Shape;2997;p55"/>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98" name="Google Shape;2998;p55"/>
          <p:cNvSpPr/>
          <p:nvPr/>
        </p:nvSpPr>
        <p:spPr>
          <a:xfrm>
            <a:off x="6317788" y="95002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9" name="Google Shape;2999;p55"/>
          <p:cNvSpPr/>
          <p:nvPr/>
        </p:nvSpPr>
        <p:spPr>
          <a:xfrm>
            <a:off x="-12" y="25084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00" name="Google Shape;3000;p55"/>
          <p:cNvGrpSpPr/>
          <p:nvPr/>
        </p:nvGrpSpPr>
        <p:grpSpPr>
          <a:xfrm flipH="1">
            <a:off x="7632200" y="649450"/>
            <a:ext cx="439600" cy="913400"/>
            <a:chOff x="7212850" y="2109375"/>
            <a:chExt cx="439600" cy="913400"/>
          </a:xfrm>
        </p:grpSpPr>
        <p:sp>
          <p:nvSpPr>
            <p:cNvPr id="3001" name="Google Shape;3001;p55"/>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2" name="Google Shape;3002;p55"/>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3" name="Google Shape;3003;p55"/>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4" name="Google Shape;3004;p55"/>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05" name="Google Shape;3005;p55"/>
          <p:cNvPicPr preferRelativeResize="0"/>
          <p:nvPr/>
        </p:nvPicPr>
        <p:blipFill>
          <a:blip r:embed="rId3">
            <a:alphaModFix/>
          </a:blip>
          <a:stretch>
            <a:fillRect/>
          </a:stretch>
        </p:blipFill>
        <p:spPr>
          <a:xfrm rot="-5400000">
            <a:off x="5385113" y="1467187"/>
            <a:ext cx="2998800" cy="4479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56"/>
          <p:cNvSpPr/>
          <p:nvPr/>
        </p:nvSpPr>
        <p:spPr>
          <a:xfrm>
            <a:off x="4003650" y="589700"/>
            <a:ext cx="1032900" cy="10329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p56"/>
          <p:cNvSpPr txBox="1">
            <a:spLocks noGrp="1"/>
          </p:cNvSpPr>
          <p:nvPr>
            <p:ph type="title"/>
          </p:nvPr>
        </p:nvSpPr>
        <p:spPr>
          <a:xfrm>
            <a:off x="583075" y="2344750"/>
            <a:ext cx="3977100" cy="27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pt-PT" sz="1300" dirty="0">
                <a:latin typeface="Times New Roman"/>
                <a:ea typeface="Times New Roman"/>
                <a:cs typeface="Times New Roman"/>
                <a:sym typeface="Times New Roman"/>
              </a:rPr>
              <a:t>În incinta grădiniței se desfățurau activități opționale, precum:</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Balet</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Sah</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Gimnastică</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Terapie Logopedică</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Yoga</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Engleză</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Dezvoltare individuală</a:t>
            </a:r>
            <a:endParaRPr sz="1300" dirty="0">
              <a:latin typeface="Times New Roman"/>
              <a:ea typeface="Times New Roman"/>
              <a:cs typeface="Times New Roman"/>
              <a:sym typeface="Times New Roman"/>
            </a:endParaRPr>
          </a:p>
          <a:p>
            <a:pPr marL="742950" lvl="0" indent="-285750" algn="l"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Terapia asistată </a:t>
            </a:r>
            <a:r>
              <a:rPr lang="pt-PT" sz="1300">
                <a:latin typeface="Times New Roman"/>
                <a:ea typeface="Times New Roman"/>
                <a:cs typeface="Times New Roman"/>
                <a:sym typeface="Times New Roman"/>
              </a:rPr>
              <a:t>de câini(la </a:t>
            </a:r>
            <a:r>
              <a:rPr lang="pt-PT" sz="1300" dirty="0">
                <a:latin typeface="Times New Roman"/>
                <a:ea typeface="Times New Roman"/>
                <a:cs typeface="Times New Roman"/>
                <a:sym typeface="Times New Roman"/>
              </a:rPr>
              <a:t>una dintre grupe erau integrați 2 copii cu Tulburări de spectru autist).</a:t>
            </a:r>
            <a:endParaRPr sz="1300" dirty="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300" dirty="0">
              <a:latin typeface="Times New Roman"/>
              <a:ea typeface="Times New Roman"/>
              <a:cs typeface="Times New Roman"/>
              <a:sym typeface="Times New Roman"/>
            </a:endParaRPr>
          </a:p>
        </p:txBody>
      </p:sp>
      <p:sp>
        <p:nvSpPr>
          <p:cNvPr id="3012" name="Google Shape;3012;p56"/>
          <p:cNvSpPr txBox="1">
            <a:spLocks noGrp="1"/>
          </p:cNvSpPr>
          <p:nvPr>
            <p:ph type="title" idx="2"/>
          </p:nvPr>
        </p:nvSpPr>
        <p:spPr>
          <a:xfrm>
            <a:off x="4055538" y="685250"/>
            <a:ext cx="9291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pt-PT"/>
              <a:t>03</a:t>
            </a:r>
            <a:endParaRPr/>
          </a:p>
        </p:txBody>
      </p:sp>
      <p:sp>
        <p:nvSpPr>
          <p:cNvPr id="3013" name="Google Shape;3013;p56"/>
          <p:cNvSpPr txBox="1">
            <a:spLocks noGrp="1"/>
          </p:cNvSpPr>
          <p:nvPr>
            <p:ph type="subTitle" idx="1"/>
          </p:nvPr>
        </p:nvSpPr>
        <p:spPr>
          <a:xfrm>
            <a:off x="1622550" y="1701000"/>
            <a:ext cx="5898900" cy="46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2400"/>
              <a:buFont typeface="Arial"/>
              <a:buNone/>
            </a:pPr>
            <a:r>
              <a:rPr lang="pt-PT" sz="1700" b="1">
                <a:latin typeface="Times New Roman"/>
                <a:ea typeface="Times New Roman"/>
                <a:cs typeface="Times New Roman"/>
                <a:sym typeface="Times New Roman"/>
              </a:rPr>
              <a:t>Scrierea documentelor școlare, utilizarea lor în format fizic și online</a:t>
            </a:r>
            <a:endParaRPr/>
          </a:p>
        </p:txBody>
      </p:sp>
      <p:grpSp>
        <p:nvGrpSpPr>
          <p:cNvPr id="3014" name="Google Shape;3014;p56"/>
          <p:cNvGrpSpPr/>
          <p:nvPr/>
        </p:nvGrpSpPr>
        <p:grpSpPr>
          <a:xfrm>
            <a:off x="539563" y="848900"/>
            <a:ext cx="868425" cy="514500"/>
            <a:chOff x="2575700" y="1885000"/>
            <a:chExt cx="868425" cy="514500"/>
          </a:xfrm>
        </p:grpSpPr>
        <p:sp>
          <p:nvSpPr>
            <p:cNvPr id="3015" name="Google Shape;3015;p56"/>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6" name="Google Shape;3016;p56"/>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p56"/>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p56"/>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19" name="Google Shape;3019;p56"/>
          <p:cNvSpPr/>
          <p:nvPr/>
        </p:nvSpPr>
        <p:spPr>
          <a:xfrm>
            <a:off x="6317788" y="95002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p56"/>
          <p:cNvSpPr/>
          <p:nvPr/>
        </p:nvSpPr>
        <p:spPr>
          <a:xfrm>
            <a:off x="-12" y="25084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21" name="Google Shape;3021;p56"/>
          <p:cNvGrpSpPr/>
          <p:nvPr/>
        </p:nvGrpSpPr>
        <p:grpSpPr>
          <a:xfrm flipH="1">
            <a:off x="7632200" y="649450"/>
            <a:ext cx="439600" cy="913400"/>
            <a:chOff x="7212850" y="2109375"/>
            <a:chExt cx="439600" cy="913400"/>
          </a:xfrm>
        </p:grpSpPr>
        <p:sp>
          <p:nvSpPr>
            <p:cNvPr id="3022" name="Google Shape;3022;p56"/>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3" name="Google Shape;3023;p56"/>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p5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5" name="Google Shape;3025;p56"/>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26" name="Google Shape;3026;p56"/>
          <p:cNvPicPr preferRelativeResize="0"/>
          <p:nvPr/>
        </p:nvPicPr>
        <p:blipFill>
          <a:blip r:embed="rId3">
            <a:alphaModFix/>
          </a:blip>
          <a:stretch>
            <a:fillRect/>
          </a:stretch>
        </p:blipFill>
        <p:spPr>
          <a:xfrm>
            <a:off x="4560175" y="2170800"/>
            <a:ext cx="4470300" cy="297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3031" name="Google Shape;3031;p57"/>
          <p:cNvSpPr/>
          <p:nvPr/>
        </p:nvSpPr>
        <p:spPr>
          <a:xfrm>
            <a:off x="4003650" y="589700"/>
            <a:ext cx="1032900" cy="10329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2" name="Google Shape;3032;p57"/>
          <p:cNvSpPr txBox="1">
            <a:spLocks noGrp="1"/>
          </p:cNvSpPr>
          <p:nvPr>
            <p:ph type="title"/>
          </p:nvPr>
        </p:nvSpPr>
        <p:spPr>
          <a:xfrm>
            <a:off x="583075" y="2344750"/>
            <a:ext cx="3977100" cy="27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pt-PT" sz="1300">
                <a:latin typeface="Times New Roman"/>
                <a:ea typeface="Times New Roman"/>
                <a:cs typeface="Times New Roman"/>
                <a:sym typeface="Times New Roman"/>
              </a:rPr>
              <a:t>Fișa de apreciere a progresului individual vizează două laturi:</a:t>
            </a:r>
            <a:endParaRPr sz="1300">
              <a:latin typeface="Times New Roman"/>
              <a:ea typeface="Times New Roman"/>
              <a:cs typeface="Times New Roman"/>
              <a:sym typeface="Times New Roman"/>
            </a:endParaRPr>
          </a:p>
          <a:p>
            <a:pPr marL="457200" lvl="0" indent="-311150" algn="l" rtl="0">
              <a:lnSpc>
                <a:spcPct val="100000"/>
              </a:lnSpc>
              <a:spcBef>
                <a:spcPts val="0"/>
              </a:spcBef>
              <a:spcAft>
                <a:spcPts val="0"/>
              </a:spcAft>
              <a:buSzPts val="1300"/>
              <a:buFont typeface="Times New Roman"/>
              <a:buChar char="★"/>
            </a:pPr>
            <a:r>
              <a:rPr lang="pt-PT" sz="1300">
                <a:latin typeface="Times New Roman"/>
                <a:ea typeface="Times New Roman"/>
                <a:cs typeface="Times New Roman"/>
                <a:sym typeface="Times New Roman"/>
              </a:rPr>
              <a:t>Dezvoltarea socială a copilului</a:t>
            </a:r>
            <a:endParaRPr sz="1300">
              <a:latin typeface="Times New Roman"/>
              <a:ea typeface="Times New Roman"/>
              <a:cs typeface="Times New Roman"/>
              <a:sym typeface="Times New Roman"/>
            </a:endParaRPr>
          </a:p>
          <a:p>
            <a:pPr marL="457200" lvl="0" indent="-311150" algn="l" rtl="0">
              <a:lnSpc>
                <a:spcPct val="100000"/>
              </a:lnSpc>
              <a:spcBef>
                <a:spcPts val="0"/>
              </a:spcBef>
              <a:spcAft>
                <a:spcPts val="0"/>
              </a:spcAft>
              <a:buSzPts val="1300"/>
              <a:buFont typeface="Times New Roman"/>
              <a:buChar char="★"/>
            </a:pPr>
            <a:r>
              <a:rPr lang="pt-PT" sz="1300">
                <a:latin typeface="Times New Roman"/>
                <a:ea typeface="Times New Roman"/>
                <a:cs typeface="Times New Roman"/>
                <a:sym typeface="Times New Roman"/>
              </a:rPr>
              <a:t>Dezvoltarea emoțional-volativă a copilului</a:t>
            </a:r>
            <a:endParaRPr sz="13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300">
              <a:latin typeface="Times New Roman"/>
              <a:ea typeface="Times New Roman"/>
              <a:cs typeface="Times New Roman"/>
              <a:sym typeface="Times New Roman"/>
            </a:endParaRPr>
          </a:p>
        </p:txBody>
      </p:sp>
      <p:sp>
        <p:nvSpPr>
          <p:cNvPr id="3033" name="Google Shape;3033;p57"/>
          <p:cNvSpPr txBox="1">
            <a:spLocks noGrp="1"/>
          </p:cNvSpPr>
          <p:nvPr>
            <p:ph type="title" idx="2"/>
          </p:nvPr>
        </p:nvSpPr>
        <p:spPr>
          <a:xfrm>
            <a:off x="4055538" y="685250"/>
            <a:ext cx="9291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pt-PT"/>
              <a:t>03</a:t>
            </a:r>
            <a:endParaRPr/>
          </a:p>
        </p:txBody>
      </p:sp>
      <p:sp>
        <p:nvSpPr>
          <p:cNvPr id="3034" name="Google Shape;3034;p57"/>
          <p:cNvSpPr txBox="1">
            <a:spLocks noGrp="1"/>
          </p:cNvSpPr>
          <p:nvPr>
            <p:ph type="subTitle" idx="1"/>
          </p:nvPr>
        </p:nvSpPr>
        <p:spPr>
          <a:xfrm>
            <a:off x="1622550" y="1701000"/>
            <a:ext cx="5898900" cy="46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2400"/>
              <a:buFont typeface="Arial"/>
              <a:buNone/>
            </a:pPr>
            <a:r>
              <a:rPr lang="pt-PT" sz="1700" b="1">
                <a:latin typeface="Times New Roman"/>
                <a:ea typeface="Times New Roman"/>
                <a:cs typeface="Times New Roman"/>
                <a:sym typeface="Times New Roman"/>
              </a:rPr>
              <a:t>Scrierea documentelor școlare, utilizarea lor în format fizic și online</a:t>
            </a:r>
            <a:endParaRPr/>
          </a:p>
        </p:txBody>
      </p:sp>
      <p:grpSp>
        <p:nvGrpSpPr>
          <p:cNvPr id="3035" name="Google Shape;3035;p57"/>
          <p:cNvGrpSpPr/>
          <p:nvPr/>
        </p:nvGrpSpPr>
        <p:grpSpPr>
          <a:xfrm>
            <a:off x="539563" y="848900"/>
            <a:ext cx="868425" cy="514500"/>
            <a:chOff x="2575700" y="1885000"/>
            <a:chExt cx="868425" cy="514500"/>
          </a:xfrm>
        </p:grpSpPr>
        <p:sp>
          <p:nvSpPr>
            <p:cNvPr id="3036" name="Google Shape;3036;p5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p5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p5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9" name="Google Shape;3039;p5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40" name="Google Shape;3040;p57"/>
          <p:cNvSpPr/>
          <p:nvPr/>
        </p:nvSpPr>
        <p:spPr>
          <a:xfrm>
            <a:off x="6317788" y="95002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1" name="Google Shape;3041;p57"/>
          <p:cNvSpPr/>
          <p:nvPr/>
        </p:nvSpPr>
        <p:spPr>
          <a:xfrm>
            <a:off x="-12" y="25084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42" name="Google Shape;3042;p57"/>
          <p:cNvGrpSpPr/>
          <p:nvPr/>
        </p:nvGrpSpPr>
        <p:grpSpPr>
          <a:xfrm flipH="1">
            <a:off x="7632200" y="649450"/>
            <a:ext cx="439600" cy="913400"/>
            <a:chOff x="7212850" y="2109375"/>
            <a:chExt cx="439600" cy="913400"/>
          </a:xfrm>
        </p:grpSpPr>
        <p:sp>
          <p:nvSpPr>
            <p:cNvPr id="3043" name="Google Shape;3043;p57"/>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57"/>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5" name="Google Shape;3045;p57"/>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6" name="Google Shape;3046;p57"/>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47" name="Google Shape;3047;p57"/>
          <p:cNvPicPr preferRelativeResize="0"/>
          <p:nvPr/>
        </p:nvPicPr>
        <p:blipFill>
          <a:blip r:embed="rId3">
            <a:alphaModFix/>
          </a:blip>
          <a:stretch>
            <a:fillRect/>
          </a:stretch>
        </p:blipFill>
        <p:spPr>
          <a:xfrm>
            <a:off x="4712575" y="2170800"/>
            <a:ext cx="2808876" cy="297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1"/>
        <p:cNvGrpSpPr/>
        <p:nvPr/>
      </p:nvGrpSpPr>
      <p:grpSpPr>
        <a:xfrm>
          <a:off x="0" y="0"/>
          <a:ext cx="0" cy="0"/>
          <a:chOff x="0" y="0"/>
          <a:chExt cx="0" cy="0"/>
        </a:xfrm>
      </p:grpSpPr>
      <p:sp>
        <p:nvSpPr>
          <p:cNvPr id="3052" name="Google Shape;3052;p58"/>
          <p:cNvSpPr/>
          <p:nvPr/>
        </p:nvSpPr>
        <p:spPr>
          <a:xfrm>
            <a:off x="3858250" y="589700"/>
            <a:ext cx="1032900" cy="10329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3" name="Google Shape;3053;p58"/>
          <p:cNvSpPr txBox="1">
            <a:spLocks noGrp="1"/>
          </p:cNvSpPr>
          <p:nvPr>
            <p:ph type="title"/>
          </p:nvPr>
        </p:nvSpPr>
        <p:spPr>
          <a:xfrm>
            <a:off x="1103675" y="2602975"/>
            <a:ext cx="7194600" cy="1999200"/>
          </a:xfrm>
          <a:prstGeom prst="rect">
            <a:avLst/>
          </a:prstGeom>
          <a:noFill/>
          <a:ln>
            <a:noFill/>
          </a:ln>
        </p:spPr>
        <p:txBody>
          <a:bodyPr spcFirstLastPara="1" wrap="square" lIns="91425" tIns="91425" rIns="91425" bIns="91425" anchor="ctr" anchorCtr="0">
            <a:noAutofit/>
          </a:bodyPr>
          <a:lstStyle/>
          <a:p>
            <a:pPr marL="742950" lvl="0" indent="-285750" algn="ctr" rtl="0">
              <a:lnSpc>
                <a:spcPct val="100000"/>
              </a:lnSpc>
              <a:spcBef>
                <a:spcPts val="0"/>
              </a:spcBef>
              <a:spcAft>
                <a:spcPts val="0"/>
              </a:spcAft>
              <a:buFont typeface="Wingdings" panose="05000000000000000000" pitchFamily="2" charset="2"/>
              <a:buChar char="§"/>
            </a:pPr>
            <a:r>
              <a:rPr lang="pt-PT" sz="1300" dirty="0">
                <a:latin typeface="Times New Roman"/>
                <a:ea typeface="Times New Roman"/>
                <a:cs typeface="Times New Roman"/>
                <a:sym typeface="Times New Roman"/>
              </a:rPr>
              <a:t>Scopurile acestor jocuri de învățare  sunt:</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Dezvoltarea competenţelor pentru viaţă şi pregătirea preșcolarilor pentru a deveni cetăţeni activi; pe lângă informaţiile şi competenţele specifice anumitor domenii de activitate în care se încadrează proiectele sau activităţile nonformale, copiii îşi dezvoltă şi capacităţi organizatorice, capacităţi de autogospodărire, de management al timpului, de gândire critică, de adoptare a unor decizii sau rezolvare de probleme; </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 Un cadru de exersare şi de cultivare a diferitelor înclinaţii, aptitudini şi capacităţi, de manifestare a talentelor în artă, cultură, muzică, sport, pictură, etc.</a:t>
            </a:r>
            <a:endParaRPr sz="1300" dirty="0">
              <a:latin typeface="Times New Roman"/>
              <a:ea typeface="Times New Roman"/>
              <a:cs typeface="Times New Roman"/>
              <a:sym typeface="Times New Roman"/>
            </a:endParaRPr>
          </a:p>
        </p:txBody>
      </p:sp>
      <p:sp>
        <p:nvSpPr>
          <p:cNvPr id="3054" name="Google Shape;3054;p58"/>
          <p:cNvSpPr txBox="1">
            <a:spLocks noGrp="1"/>
          </p:cNvSpPr>
          <p:nvPr>
            <p:ph type="title" idx="2"/>
          </p:nvPr>
        </p:nvSpPr>
        <p:spPr>
          <a:xfrm>
            <a:off x="3850263" y="685250"/>
            <a:ext cx="9291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pt-PT"/>
              <a:t>04</a:t>
            </a:r>
            <a:endParaRPr/>
          </a:p>
        </p:txBody>
      </p:sp>
      <p:sp>
        <p:nvSpPr>
          <p:cNvPr id="3055" name="Google Shape;3055;p58"/>
          <p:cNvSpPr txBox="1">
            <a:spLocks noGrp="1"/>
          </p:cNvSpPr>
          <p:nvPr>
            <p:ph type="subTitle" idx="1"/>
          </p:nvPr>
        </p:nvSpPr>
        <p:spPr>
          <a:xfrm>
            <a:off x="499725" y="1665000"/>
            <a:ext cx="7630200" cy="691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2400"/>
              <a:buNone/>
            </a:pPr>
            <a:endParaRPr sz="1600" b="1">
              <a:latin typeface="Times New Roman"/>
              <a:ea typeface="Times New Roman"/>
              <a:cs typeface="Times New Roman"/>
              <a:sym typeface="Times New Roman"/>
            </a:endParaRPr>
          </a:p>
          <a:p>
            <a:pPr marL="0" lvl="0" indent="0" algn="ctr" rtl="0">
              <a:spcBef>
                <a:spcPts val="0"/>
              </a:spcBef>
              <a:spcAft>
                <a:spcPts val="0"/>
              </a:spcAft>
              <a:buClr>
                <a:srgbClr val="000000"/>
              </a:buClr>
              <a:buSzPts val="2400"/>
              <a:buFont typeface="Arial"/>
              <a:buNone/>
            </a:pPr>
            <a:r>
              <a:rPr lang="pt-PT" sz="1600" b="1">
                <a:latin typeface="Times New Roman"/>
                <a:ea typeface="Times New Roman"/>
                <a:cs typeface="Times New Roman"/>
                <a:sym typeface="Times New Roman"/>
              </a:rPr>
              <a:t>Utilizarea jocurilor de învățare pentru a aborda întârzierile de învățare preșcolară și pentru a încuraja participarea la activități formale și non-formale din gradiniță</a:t>
            </a:r>
            <a:endParaRPr sz="1600" b="1">
              <a:latin typeface="Times New Roman"/>
              <a:ea typeface="Times New Roman"/>
              <a:cs typeface="Times New Roman"/>
              <a:sym typeface="Times New Roman"/>
            </a:endParaRPr>
          </a:p>
          <a:p>
            <a:pPr marL="0" lvl="0" indent="0" algn="ctr" rtl="0">
              <a:lnSpc>
                <a:spcPct val="100000"/>
              </a:lnSpc>
              <a:spcBef>
                <a:spcPts val="0"/>
              </a:spcBef>
              <a:spcAft>
                <a:spcPts val="0"/>
              </a:spcAft>
              <a:buSzPts val="1400"/>
              <a:buNone/>
            </a:pPr>
            <a:endParaRPr/>
          </a:p>
        </p:txBody>
      </p:sp>
      <p:grpSp>
        <p:nvGrpSpPr>
          <p:cNvPr id="3056" name="Google Shape;3056;p58"/>
          <p:cNvGrpSpPr/>
          <p:nvPr/>
        </p:nvGrpSpPr>
        <p:grpSpPr>
          <a:xfrm>
            <a:off x="539563" y="848900"/>
            <a:ext cx="868425" cy="514500"/>
            <a:chOff x="2575700" y="1885000"/>
            <a:chExt cx="868425" cy="514500"/>
          </a:xfrm>
        </p:grpSpPr>
        <p:sp>
          <p:nvSpPr>
            <p:cNvPr id="3057" name="Google Shape;3057;p58"/>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8" name="Google Shape;3058;p58"/>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9" name="Google Shape;3059;p58"/>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0" name="Google Shape;3060;p58"/>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61" name="Google Shape;3061;p58"/>
          <p:cNvSpPr/>
          <p:nvPr/>
        </p:nvSpPr>
        <p:spPr>
          <a:xfrm>
            <a:off x="6317788" y="95002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62" name="Google Shape;3062;p58"/>
          <p:cNvGrpSpPr/>
          <p:nvPr/>
        </p:nvGrpSpPr>
        <p:grpSpPr>
          <a:xfrm>
            <a:off x="2158250" y="905275"/>
            <a:ext cx="4209000" cy="606050"/>
            <a:chOff x="2210325" y="1072338"/>
            <a:chExt cx="4209000" cy="606050"/>
          </a:xfrm>
        </p:grpSpPr>
        <p:sp>
          <p:nvSpPr>
            <p:cNvPr id="3063" name="Google Shape;3063;p58"/>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4" name="Google Shape;3064;p58"/>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65" name="Google Shape;3065;p58"/>
          <p:cNvSpPr/>
          <p:nvPr/>
        </p:nvSpPr>
        <p:spPr>
          <a:xfrm>
            <a:off x="341738" y="30810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66" name="Google Shape;3066;p58"/>
          <p:cNvGrpSpPr/>
          <p:nvPr/>
        </p:nvGrpSpPr>
        <p:grpSpPr>
          <a:xfrm flipH="1">
            <a:off x="7723350" y="751600"/>
            <a:ext cx="439600" cy="913400"/>
            <a:chOff x="7212850" y="2109375"/>
            <a:chExt cx="439600" cy="913400"/>
          </a:xfrm>
        </p:grpSpPr>
        <p:sp>
          <p:nvSpPr>
            <p:cNvPr id="3067" name="Google Shape;3067;p5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8" name="Google Shape;3068;p5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9" name="Google Shape;3069;p5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0" name="Google Shape;3070;p5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4"/>
        <p:cNvGrpSpPr/>
        <p:nvPr/>
      </p:nvGrpSpPr>
      <p:grpSpPr>
        <a:xfrm>
          <a:off x="0" y="0"/>
          <a:ext cx="0" cy="0"/>
          <a:chOff x="0" y="0"/>
          <a:chExt cx="0" cy="0"/>
        </a:xfrm>
      </p:grpSpPr>
      <p:grpSp>
        <p:nvGrpSpPr>
          <p:cNvPr id="3075" name="Google Shape;3075;p59"/>
          <p:cNvGrpSpPr/>
          <p:nvPr/>
        </p:nvGrpSpPr>
        <p:grpSpPr>
          <a:xfrm>
            <a:off x="-12" y="3375"/>
            <a:ext cx="868425" cy="514500"/>
            <a:chOff x="2575700" y="1885000"/>
            <a:chExt cx="868425" cy="514500"/>
          </a:xfrm>
        </p:grpSpPr>
        <p:sp>
          <p:nvSpPr>
            <p:cNvPr id="3076" name="Google Shape;3076;p5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7" name="Google Shape;3077;p5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8" name="Google Shape;3078;p5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9" name="Google Shape;3079;p5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80" name="Google Shape;3080;p59"/>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81" name="Google Shape;3081;p59"/>
          <p:cNvGrpSpPr/>
          <p:nvPr/>
        </p:nvGrpSpPr>
        <p:grpSpPr>
          <a:xfrm>
            <a:off x="2210325" y="1363400"/>
            <a:ext cx="4209000" cy="606050"/>
            <a:chOff x="2210325" y="1072338"/>
            <a:chExt cx="4209000" cy="606050"/>
          </a:xfrm>
        </p:grpSpPr>
        <p:sp>
          <p:nvSpPr>
            <p:cNvPr id="3082" name="Google Shape;3082;p59"/>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3" name="Google Shape;3083;p59"/>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84" name="Google Shape;3084;p59"/>
          <p:cNvSpPr/>
          <p:nvPr/>
        </p:nvSpPr>
        <p:spPr>
          <a:xfrm>
            <a:off x="8214763" y="47842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85" name="Google Shape;3085;p59"/>
          <p:cNvGrpSpPr/>
          <p:nvPr/>
        </p:nvGrpSpPr>
        <p:grpSpPr>
          <a:xfrm flipH="1">
            <a:off x="8619100" y="1363400"/>
            <a:ext cx="439600" cy="913400"/>
            <a:chOff x="7212850" y="2109375"/>
            <a:chExt cx="439600" cy="913400"/>
          </a:xfrm>
        </p:grpSpPr>
        <p:sp>
          <p:nvSpPr>
            <p:cNvPr id="3086" name="Google Shape;3086;p59"/>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7" name="Google Shape;3087;p59"/>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8" name="Google Shape;3088;p59"/>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9" name="Google Shape;3089;p59"/>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90" name="Google Shape;3090;p59"/>
          <p:cNvPicPr preferRelativeResize="0"/>
          <p:nvPr/>
        </p:nvPicPr>
        <p:blipFill>
          <a:blip r:embed="rId3">
            <a:alphaModFix/>
          </a:blip>
          <a:stretch>
            <a:fillRect/>
          </a:stretch>
        </p:blipFill>
        <p:spPr>
          <a:xfrm>
            <a:off x="775700" y="513025"/>
            <a:ext cx="3170001" cy="4583501"/>
          </a:xfrm>
          <a:prstGeom prst="rect">
            <a:avLst/>
          </a:prstGeom>
          <a:noFill/>
          <a:ln>
            <a:noFill/>
          </a:ln>
        </p:spPr>
      </p:pic>
      <p:pic>
        <p:nvPicPr>
          <p:cNvPr id="3091" name="Google Shape;3091;p59"/>
          <p:cNvPicPr preferRelativeResize="0"/>
          <p:nvPr/>
        </p:nvPicPr>
        <p:blipFill>
          <a:blip r:embed="rId4">
            <a:alphaModFix/>
          </a:blip>
          <a:stretch>
            <a:fillRect/>
          </a:stretch>
        </p:blipFill>
        <p:spPr>
          <a:xfrm>
            <a:off x="4533500" y="513025"/>
            <a:ext cx="3099550" cy="458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0"/>
        <p:cNvGrpSpPr/>
        <p:nvPr/>
      </p:nvGrpSpPr>
      <p:grpSpPr>
        <a:xfrm>
          <a:off x="0" y="0"/>
          <a:ext cx="0" cy="0"/>
          <a:chOff x="0" y="0"/>
          <a:chExt cx="0" cy="0"/>
        </a:xfrm>
      </p:grpSpPr>
      <p:sp>
        <p:nvSpPr>
          <p:cNvPr id="2681" name="Google Shape;2681;p42"/>
          <p:cNvSpPr txBox="1">
            <a:spLocks noGrp="1"/>
          </p:cNvSpPr>
          <p:nvPr>
            <p:ph type="body" idx="1"/>
          </p:nvPr>
        </p:nvSpPr>
        <p:spPr>
          <a:xfrm>
            <a:off x="1084425" y="739375"/>
            <a:ext cx="77040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6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Proiect finanţat prin Programul Erasmus+</a:t>
            </a:r>
            <a:endParaRPr sz="21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Acțiunea cheie 1 –Proiect de mobilitate-educație școlară</a:t>
            </a:r>
            <a:endParaRPr sz="21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Titlul proiectului: ,,Digitalizarea-ultima frontiera”</a:t>
            </a:r>
            <a:endParaRPr sz="21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Nr. de referință: 2021-1-RO01-KA121-SCH-000006736</a:t>
            </a:r>
            <a:endParaRPr sz="21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Durata activit</a:t>
            </a:r>
            <a:r>
              <a:rPr lang="ro-RO" sz="2100" b="1" dirty="0">
                <a:solidFill>
                  <a:srgbClr val="000000"/>
                </a:solidFill>
                <a:latin typeface="Arial"/>
                <a:ea typeface="Arial"/>
                <a:cs typeface="Arial"/>
                <a:sym typeface="Arial"/>
              </a:rPr>
              <a:t>ății job shadoing</a:t>
            </a:r>
            <a:r>
              <a:rPr lang="pt-PT" sz="2100" b="1" dirty="0">
                <a:solidFill>
                  <a:srgbClr val="000000"/>
                </a:solidFill>
                <a:latin typeface="Arial"/>
                <a:ea typeface="Arial"/>
                <a:cs typeface="Arial"/>
                <a:sym typeface="Arial"/>
              </a:rPr>
              <a:t> : 0</a:t>
            </a:r>
            <a:r>
              <a:rPr lang="ro-RO" sz="2100" b="1" dirty="0">
                <a:solidFill>
                  <a:srgbClr val="000000"/>
                </a:solidFill>
                <a:latin typeface="Arial"/>
                <a:ea typeface="Arial"/>
                <a:cs typeface="Arial"/>
                <a:sym typeface="Arial"/>
              </a:rPr>
              <a:t>9</a:t>
            </a:r>
            <a:r>
              <a:rPr lang="pt-PT" sz="2100" b="1" dirty="0">
                <a:solidFill>
                  <a:srgbClr val="000000"/>
                </a:solidFill>
                <a:latin typeface="Arial"/>
                <a:ea typeface="Arial"/>
                <a:cs typeface="Arial"/>
                <a:sym typeface="Arial"/>
              </a:rPr>
              <a:t>-13.05.2022</a:t>
            </a:r>
            <a:endParaRPr sz="21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Țara:Ungaria </a:t>
            </a:r>
            <a:endParaRPr sz="21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Oraș: Szekesfehervar</a:t>
            </a:r>
            <a:endParaRPr sz="21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pt-PT" sz="2100" b="1" dirty="0">
                <a:solidFill>
                  <a:srgbClr val="000000"/>
                </a:solidFill>
                <a:latin typeface="Arial"/>
                <a:ea typeface="Arial"/>
                <a:cs typeface="Arial"/>
                <a:sym typeface="Arial"/>
              </a:rPr>
              <a:t>Beneficiar  : Grădiniţa cu P.P. nr.37 Brăila</a:t>
            </a:r>
            <a:endParaRPr sz="2100"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endParaRPr>
          </a:p>
        </p:txBody>
      </p:sp>
      <p:grpSp>
        <p:nvGrpSpPr>
          <p:cNvPr id="2682" name="Google Shape;2682;p42"/>
          <p:cNvGrpSpPr/>
          <p:nvPr/>
        </p:nvGrpSpPr>
        <p:grpSpPr>
          <a:xfrm>
            <a:off x="6042675" y="631750"/>
            <a:ext cx="2478075" cy="2361275"/>
            <a:chOff x="6042675" y="631750"/>
            <a:chExt cx="2478075" cy="2361275"/>
          </a:xfrm>
        </p:grpSpPr>
        <p:sp>
          <p:nvSpPr>
            <p:cNvPr id="2683" name="Google Shape;2683;p42"/>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42"/>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85" name="Google Shape;2685;p42"/>
          <p:cNvGrpSpPr/>
          <p:nvPr/>
        </p:nvGrpSpPr>
        <p:grpSpPr>
          <a:xfrm>
            <a:off x="142225" y="690174"/>
            <a:ext cx="8746393" cy="3913315"/>
            <a:chOff x="142225" y="690174"/>
            <a:chExt cx="8746393" cy="3913315"/>
          </a:xfrm>
        </p:grpSpPr>
        <p:sp>
          <p:nvSpPr>
            <p:cNvPr id="2686" name="Google Shape;2686;p42"/>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42"/>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42"/>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5"/>
        <p:cNvGrpSpPr/>
        <p:nvPr/>
      </p:nvGrpSpPr>
      <p:grpSpPr>
        <a:xfrm>
          <a:off x="0" y="0"/>
          <a:ext cx="0" cy="0"/>
          <a:chOff x="0" y="0"/>
          <a:chExt cx="0" cy="0"/>
        </a:xfrm>
      </p:grpSpPr>
      <p:grpSp>
        <p:nvGrpSpPr>
          <p:cNvPr id="3096" name="Google Shape;3096;p60"/>
          <p:cNvGrpSpPr/>
          <p:nvPr/>
        </p:nvGrpSpPr>
        <p:grpSpPr>
          <a:xfrm>
            <a:off x="-12" y="3375"/>
            <a:ext cx="868425" cy="514500"/>
            <a:chOff x="2575700" y="1885000"/>
            <a:chExt cx="868425" cy="514500"/>
          </a:xfrm>
        </p:grpSpPr>
        <p:sp>
          <p:nvSpPr>
            <p:cNvPr id="3097" name="Google Shape;3097;p6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6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6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0" name="Google Shape;3100;p6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01" name="Google Shape;3101;p60"/>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02" name="Google Shape;3102;p60"/>
          <p:cNvGrpSpPr/>
          <p:nvPr/>
        </p:nvGrpSpPr>
        <p:grpSpPr>
          <a:xfrm>
            <a:off x="2210325" y="1363400"/>
            <a:ext cx="4209000" cy="606050"/>
            <a:chOff x="2210325" y="1072338"/>
            <a:chExt cx="4209000" cy="606050"/>
          </a:xfrm>
        </p:grpSpPr>
        <p:sp>
          <p:nvSpPr>
            <p:cNvPr id="3103" name="Google Shape;3103;p60"/>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4" name="Google Shape;3104;p60"/>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05" name="Google Shape;3105;p60"/>
          <p:cNvSpPr/>
          <p:nvPr/>
        </p:nvSpPr>
        <p:spPr>
          <a:xfrm>
            <a:off x="8214763" y="47842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06" name="Google Shape;3106;p60"/>
          <p:cNvGrpSpPr/>
          <p:nvPr/>
        </p:nvGrpSpPr>
        <p:grpSpPr>
          <a:xfrm flipH="1">
            <a:off x="8619100" y="1363400"/>
            <a:ext cx="439600" cy="913400"/>
            <a:chOff x="7212850" y="2109375"/>
            <a:chExt cx="439600" cy="913400"/>
          </a:xfrm>
        </p:grpSpPr>
        <p:sp>
          <p:nvSpPr>
            <p:cNvPr id="3107" name="Google Shape;3107;p60"/>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60"/>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60"/>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60"/>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11" name="Google Shape;3111;p60"/>
          <p:cNvPicPr preferRelativeResize="0"/>
          <p:nvPr/>
        </p:nvPicPr>
        <p:blipFill>
          <a:blip r:embed="rId3">
            <a:alphaModFix/>
          </a:blip>
          <a:stretch>
            <a:fillRect/>
          </a:stretch>
        </p:blipFill>
        <p:spPr>
          <a:xfrm>
            <a:off x="731200" y="521125"/>
            <a:ext cx="3611000" cy="2708250"/>
          </a:xfrm>
          <a:prstGeom prst="rect">
            <a:avLst/>
          </a:prstGeom>
          <a:noFill/>
          <a:ln>
            <a:noFill/>
          </a:ln>
        </p:spPr>
      </p:pic>
      <p:pic>
        <p:nvPicPr>
          <p:cNvPr id="3112" name="Google Shape;3112;p60"/>
          <p:cNvPicPr preferRelativeResize="0"/>
          <p:nvPr/>
        </p:nvPicPr>
        <p:blipFill>
          <a:blip r:embed="rId4">
            <a:alphaModFix/>
          </a:blip>
          <a:stretch>
            <a:fillRect/>
          </a:stretch>
        </p:blipFill>
        <p:spPr>
          <a:xfrm>
            <a:off x="4649999" y="630475"/>
            <a:ext cx="3564776" cy="4083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6"/>
        <p:cNvGrpSpPr/>
        <p:nvPr/>
      </p:nvGrpSpPr>
      <p:grpSpPr>
        <a:xfrm>
          <a:off x="0" y="0"/>
          <a:ext cx="0" cy="0"/>
          <a:chOff x="0" y="0"/>
          <a:chExt cx="0" cy="0"/>
        </a:xfrm>
      </p:grpSpPr>
      <p:grpSp>
        <p:nvGrpSpPr>
          <p:cNvPr id="3117" name="Google Shape;3117;p61"/>
          <p:cNvGrpSpPr/>
          <p:nvPr/>
        </p:nvGrpSpPr>
        <p:grpSpPr>
          <a:xfrm>
            <a:off x="-12" y="3375"/>
            <a:ext cx="868425" cy="514500"/>
            <a:chOff x="2575700" y="1885000"/>
            <a:chExt cx="868425" cy="514500"/>
          </a:xfrm>
        </p:grpSpPr>
        <p:sp>
          <p:nvSpPr>
            <p:cNvPr id="3118" name="Google Shape;3118;p61"/>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9" name="Google Shape;3119;p61"/>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0" name="Google Shape;3120;p61"/>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61"/>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22" name="Google Shape;3122;p61"/>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23" name="Google Shape;3123;p61"/>
          <p:cNvGrpSpPr/>
          <p:nvPr/>
        </p:nvGrpSpPr>
        <p:grpSpPr>
          <a:xfrm>
            <a:off x="2210325" y="1363400"/>
            <a:ext cx="4209000" cy="606050"/>
            <a:chOff x="2210325" y="1072338"/>
            <a:chExt cx="4209000" cy="606050"/>
          </a:xfrm>
        </p:grpSpPr>
        <p:sp>
          <p:nvSpPr>
            <p:cNvPr id="3124" name="Google Shape;3124;p61"/>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61"/>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26" name="Google Shape;3126;p61"/>
          <p:cNvSpPr/>
          <p:nvPr/>
        </p:nvSpPr>
        <p:spPr>
          <a:xfrm>
            <a:off x="8214763" y="47842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27" name="Google Shape;3127;p61"/>
          <p:cNvGrpSpPr/>
          <p:nvPr/>
        </p:nvGrpSpPr>
        <p:grpSpPr>
          <a:xfrm flipH="1">
            <a:off x="8619100" y="1363400"/>
            <a:ext cx="439600" cy="913400"/>
            <a:chOff x="7212850" y="2109375"/>
            <a:chExt cx="439600" cy="913400"/>
          </a:xfrm>
        </p:grpSpPr>
        <p:sp>
          <p:nvSpPr>
            <p:cNvPr id="3128" name="Google Shape;3128;p61"/>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9" name="Google Shape;3129;p61"/>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0" name="Google Shape;3130;p61"/>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1" name="Google Shape;3131;p61"/>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32" name="Google Shape;3132;p61"/>
          <p:cNvPicPr preferRelativeResize="0"/>
          <p:nvPr/>
        </p:nvPicPr>
        <p:blipFill>
          <a:blip r:embed="rId3">
            <a:alphaModFix/>
          </a:blip>
          <a:stretch>
            <a:fillRect/>
          </a:stretch>
        </p:blipFill>
        <p:spPr>
          <a:xfrm rot="-844595">
            <a:off x="327377" y="541020"/>
            <a:ext cx="1497145" cy="2232838"/>
          </a:xfrm>
          <a:prstGeom prst="rect">
            <a:avLst/>
          </a:prstGeom>
          <a:noFill/>
          <a:ln>
            <a:noFill/>
          </a:ln>
        </p:spPr>
      </p:pic>
      <p:pic>
        <p:nvPicPr>
          <p:cNvPr id="3133" name="Google Shape;3133;p61"/>
          <p:cNvPicPr preferRelativeResize="0"/>
          <p:nvPr/>
        </p:nvPicPr>
        <p:blipFill>
          <a:blip r:embed="rId4">
            <a:alphaModFix/>
          </a:blip>
          <a:stretch>
            <a:fillRect/>
          </a:stretch>
        </p:blipFill>
        <p:spPr>
          <a:xfrm>
            <a:off x="2073575" y="517875"/>
            <a:ext cx="3210681" cy="4103127"/>
          </a:xfrm>
          <a:prstGeom prst="rect">
            <a:avLst/>
          </a:prstGeom>
          <a:noFill/>
          <a:ln>
            <a:noFill/>
          </a:ln>
        </p:spPr>
      </p:pic>
      <p:pic>
        <p:nvPicPr>
          <p:cNvPr id="3134" name="Google Shape;3134;p61"/>
          <p:cNvPicPr preferRelativeResize="0"/>
          <p:nvPr/>
        </p:nvPicPr>
        <p:blipFill rotWithShape="1">
          <a:blip r:embed="rId5">
            <a:alphaModFix/>
          </a:blip>
          <a:srcRect r="9436" b="5598"/>
          <a:stretch/>
        </p:blipFill>
        <p:spPr>
          <a:xfrm>
            <a:off x="5413600" y="517875"/>
            <a:ext cx="2968351" cy="41031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grpSp>
        <p:nvGrpSpPr>
          <p:cNvPr id="3139" name="Google Shape;3139;p62"/>
          <p:cNvGrpSpPr/>
          <p:nvPr/>
        </p:nvGrpSpPr>
        <p:grpSpPr>
          <a:xfrm>
            <a:off x="-12" y="3375"/>
            <a:ext cx="868425" cy="514500"/>
            <a:chOff x="2575700" y="1885000"/>
            <a:chExt cx="868425" cy="514500"/>
          </a:xfrm>
        </p:grpSpPr>
        <p:sp>
          <p:nvSpPr>
            <p:cNvPr id="3140" name="Google Shape;3140;p62"/>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1" name="Google Shape;3141;p62"/>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2" name="Google Shape;3142;p62"/>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3" name="Google Shape;3143;p62"/>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44" name="Google Shape;3144;p62"/>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45" name="Google Shape;3145;p62"/>
          <p:cNvGrpSpPr/>
          <p:nvPr/>
        </p:nvGrpSpPr>
        <p:grpSpPr>
          <a:xfrm>
            <a:off x="2210325" y="1363400"/>
            <a:ext cx="4209000" cy="606050"/>
            <a:chOff x="2210325" y="1072338"/>
            <a:chExt cx="4209000" cy="606050"/>
          </a:xfrm>
        </p:grpSpPr>
        <p:sp>
          <p:nvSpPr>
            <p:cNvPr id="3146" name="Google Shape;3146;p62"/>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7" name="Google Shape;3147;p62"/>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48" name="Google Shape;3148;p62"/>
          <p:cNvSpPr/>
          <p:nvPr/>
        </p:nvSpPr>
        <p:spPr>
          <a:xfrm>
            <a:off x="6330188" y="9110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49" name="Google Shape;3149;p62"/>
          <p:cNvGrpSpPr/>
          <p:nvPr/>
        </p:nvGrpSpPr>
        <p:grpSpPr>
          <a:xfrm flipH="1">
            <a:off x="8704400" y="610475"/>
            <a:ext cx="439600" cy="913400"/>
            <a:chOff x="7212850" y="2109375"/>
            <a:chExt cx="439600" cy="913400"/>
          </a:xfrm>
        </p:grpSpPr>
        <p:sp>
          <p:nvSpPr>
            <p:cNvPr id="3150" name="Google Shape;3150;p62"/>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1" name="Google Shape;3151;p62"/>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2" name="Google Shape;3152;p62"/>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3" name="Google Shape;3153;p62"/>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54" name="Google Shape;3154;p62"/>
          <p:cNvPicPr preferRelativeResize="0"/>
          <p:nvPr/>
        </p:nvPicPr>
        <p:blipFill>
          <a:blip r:embed="rId3">
            <a:alphaModFix/>
          </a:blip>
          <a:stretch>
            <a:fillRect/>
          </a:stretch>
        </p:blipFill>
        <p:spPr>
          <a:xfrm>
            <a:off x="4664550" y="1783902"/>
            <a:ext cx="4479452" cy="3359601"/>
          </a:xfrm>
          <a:prstGeom prst="rect">
            <a:avLst/>
          </a:prstGeom>
          <a:noFill/>
          <a:ln>
            <a:noFill/>
          </a:ln>
        </p:spPr>
      </p:pic>
      <p:pic>
        <p:nvPicPr>
          <p:cNvPr id="3155" name="Google Shape;3155;p62"/>
          <p:cNvPicPr preferRelativeResize="0"/>
          <p:nvPr/>
        </p:nvPicPr>
        <p:blipFill>
          <a:blip r:embed="rId4">
            <a:alphaModFix/>
          </a:blip>
          <a:stretch>
            <a:fillRect/>
          </a:stretch>
        </p:blipFill>
        <p:spPr>
          <a:xfrm>
            <a:off x="0" y="600500"/>
            <a:ext cx="4599675" cy="3449750"/>
          </a:xfrm>
          <a:prstGeom prst="rect">
            <a:avLst/>
          </a:prstGeom>
          <a:noFill/>
          <a:ln>
            <a:noFill/>
          </a:ln>
        </p:spPr>
      </p:pic>
      <p:pic>
        <p:nvPicPr>
          <p:cNvPr id="3156" name="Google Shape;3156;p62"/>
          <p:cNvPicPr preferRelativeResize="0"/>
          <p:nvPr/>
        </p:nvPicPr>
        <p:blipFill>
          <a:blip r:embed="rId5">
            <a:alphaModFix/>
          </a:blip>
          <a:stretch>
            <a:fillRect/>
          </a:stretch>
        </p:blipFill>
        <p:spPr>
          <a:xfrm>
            <a:off x="1968400" y="4050250"/>
            <a:ext cx="2087756" cy="8455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0"/>
        <p:cNvGrpSpPr/>
        <p:nvPr/>
      </p:nvGrpSpPr>
      <p:grpSpPr>
        <a:xfrm>
          <a:off x="0" y="0"/>
          <a:ext cx="0" cy="0"/>
          <a:chOff x="0" y="0"/>
          <a:chExt cx="0" cy="0"/>
        </a:xfrm>
      </p:grpSpPr>
      <p:grpSp>
        <p:nvGrpSpPr>
          <p:cNvPr id="3161" name="Google Shape;3161;p63"/>
          <p:cNvGrpSpPr/>
          <p:nvPr/>
        </p:nvGrpSpPr>
        <p:grpSpPr>
          <a:xfrm>
            <a:off x="-12" y="3375"/>
            <a:ext cx="868425" cy="514500"/>
            <a:chOff x="2575700" y="1885000"/>
            <a:chExt cx="868425" cy="514500"/>
          </a:xfrm>
        </p:grpSpPr>
        <p:sp>
          <p:nvSpPr>
            <p:cNvPr id="3162" name="Google Shape;3162;p63"/>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3" name="Google Shape;3163;p63"/>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4" name="Google Shape;3164;p63"/>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5" name="Google Shape;3165;p63"/>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66" name="Google Shape;3166;p63"/>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67" name="Google Shape;3167;p63"/>
          <p:cNvGrpSpPr/>
          <p:nvPr/>
        </p:nvGrpSpPr>
        <p:grpSpPr>
          <a:xfrm>
            <a:off x="2210325" y="1363400"/>
            <a:ext cx="4209000" cy="606050"/>
            <a:chOff x="2210325" y="1072338"/>
            <a:chExt cx="4209000" cy="606050"/>
          </a:xfrm>
        </p:grpSpPr>
        <p:sp>
          <p:nvSpPr>
            <p:cNvPr id="3168" name="Google Shape;3168;p63"/>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9" name="Google Shape;3169;p63"/>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70" name="Google Shape;3170;p63"/>
          <p:cNvSpPr/>
          <p:nvPr/>
        </p:nvSpPr>
        <p:spPr>
          <a:xfrm>
            <a:off x="8214763" y="47842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71" name="Google Shape;3171;p63"/>
          <p:cNvGrpSpPr/>
          <p:nvPr/>
        </p:nvGrpSpPr>
        <p:grpSpPr>
          <a:xfrm flipH="1">
            <a:off x="8619100" y="1363400"/>
            <a:ext cx="439600" cy="913400"/>
            <a:chOff x="7212850" y="2109375"/>
            <a:chExt cx="439600" cy="913400"/>
          </a:xfrm>
        </p:grpSpPr>
        <p:sp>
          <p:nvSpPr>
            <p:cNvPr id="3172" name="Google Shape;3172;p63"/>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3" name="Google Shape;3173;p63"/>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4" name="Google Shape;3174;p63"/>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5" name="Google Shape;3175;p63"/>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76" name="Google Shape;3176;p63"/>
          <p:cNvPicPr preferRelativeResize="0"/>
          <p:nvPr/>
        </p:nvPicPr>
        <p:blipFill>
          <a:blip r:embed="rId3">
            <a:alphaModFix/>
          </a:blip>
          <a:stretch>
            <a:fillRect/>
          </a:stretch>
        </p:blipFill>
        <p:spPr>
          <a:xfrm>
            <a:off x="0" y="583500"/>
            <a:ext cx="4650299" cy="3487724"/>
          </a:xfrm>
          <a:prstGeom prst="rect">
            <a:avLst/>
          </a:prstGeom>
          <a:noFill/>
          <a:ln>
            <a:noFill/>
          </a:ln>
        </p:spPr>
      </p:pic>
      <p:pic>
        <p:nvPicPr>
          <p:cNvPr id="3177" name="Google Shape;3177;p63"/>
          <p:cNvPicPr preferRelativeResize="0"/>
          <p:nvPr/>
        </p:nvPicPr>
        <p:blipFill>
          <a:blip r:embed="rId4">
            <a:alphaModFix/>
          </a:blip>
          <a:stretch>
            <a:fillRect/>
          </a:stretch>
        </p:blipFill>
        <p:spPr>
          <a:xfrm>
            <a:off x="4896904" y="1291125"/>
            <a:ext cx="2891199" cy="3854925"/>
          </a:xfrm>
          <a:prstGeom prst="rect">
            <a:avLst/>
          </a:prstGeom>
          <a:noFill/>
          <a:ln>
            <a:noFill/>
          </a:ln>
        </p:spPr>
      </p:pic>
      <p:sp>
        <p:nvSpPr>
          <p:cNvPr id="3178" name="Google Shape;3178;p63"/>
          <p:cNvSpPr txBox="1"/>
          <p:nvPr/>
        </p:nvSpPr>
        <p:spPr>
          <a:xfrm>
            <a:off x="1056875" y="4168800"/>
            <a:ext cx="30414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PT" sz="1900" b="1">
                <a:latin typeface="Nunito"/>
                <a:ea typeface="Nunito"/>
                <a:cs typeface="Nunito"/>
                <a:sym typeface="Nunito"/>
              </a:rPr>
              <a:t>Parlamentul Ungar</a:t>
            </a:r>
            <a:endParaRPr sz="1900" b="1">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2"/>
        <p:cNvGrpSpPr/>
        <p:nvPr/>
      </p:nvGrpSpPr>
      <p:grpSpPr>
        <a:xfrm>
          <a:off x="0" y="0"/>
          <a:ext cx="0" cy="0"/>
          <a:chOff x="0" y="0"/>
          <a:chExt cx="0" cy="0"/>
        </a:xfrm>
      </p:grpSpPr>
      <p:grpSp>
        <p:nvGrpSpPr>
          <p:cNvPr id="3183" name="Google Shape;3183;p64"/>
          <p:cNvGrpSpPr/>
          <p:nvPr/>
        </p:nvGrpSpPr>
        <p:grpSpPr>
          <a:xfrm>
            <a:off x="-12" y="3375"/>
            <a:ext cx="868425" cy="514500"/>
            <a:chOff x="2575700" y="1885000"/>
            <a:chExt cx="868425" cy="514500"/>
          </a:xfrm>
        </p:grpSpPr>
        <p:sp>
          <p:nvSpPr>
            <p:cNvPr id="3184" name="Google Shape;3184;p64"/>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5" name="Google Shape;3185;p64"/>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6" name="Google Shape;3186;p64"/>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7" name="Google Shape;3187;p64"/>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88" name="Google Shape;3188;p64"/>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89" name="Google Shape;3189;p64"/>
          <p:cNvGrpSpPr/>
          <p:nvPr/>
        </p:nvGrpSpPr>
        <p:grpSpPr>
          <a:xfrm>
            <a:off x="2210325" y="1363400"/>
            <a:ext cx="4209000" cy="606050"/>
            <a:chOff x="2210325" y="1072338"/>
            <a:chExt cx="4209000" cy="606050"/>
          </a:xfrm>
        </p:grpSpPr>
        <p:sp>
          <p:nvSpPr>
            <p:cNvPr id="3190" name="Google Shape;3190;p64"/>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1" name="Google Shape;3191;p64"/>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92" name="Google Shape;3192;p64"/>
          <p:cNvSpPr/>
          <p:nvPr/>
        </p:nvSpPr>
        <p:spPr>
          <a:xfrm>
            <a:off x="8214763" y="47842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93" name="Google Shape;3193;p64"/>
          <p:cNvGrpSpPr/>
          <p:nvPr/>
        </p:nvGrpSpPr>
        <p:grpSpPr>
          <a:xfrm flipH="1">
            <a:off x="8619100" y="1363400"/>
            <a:ext cx="439600" cy="913400"/>
            <a:chOff x="7212850" y="2109375"/>
            <a:chExt cx="439600" cy="913400"/>
          </a:xfrm>
        </p:grpSpPr>
        <p:sp>
          <p:nvSpPr>
            <p:cNvPr id="3194" name="Google Shape;3194;p64"/>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5" name="Google Shape;3195;p64"/>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6" name="Google Shape;3196;p64"/>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7" name="Google Shape;3197;p64"/>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98" name="Google Shape;3198;p64"/>
          <p:cNvSpPr txBox="1"/>
          <p:nvPr/>
        </p:nvSpPr>
        <p:spPr>
          <a:xfrm>
            <a:off x="58375" y="4466725"/>
            <a:ext cx="32532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PT" sz="1900" b="1">
                <a:latin typeface="Nunito"/>
                <a:ea typeface="Nunito"/>
                <a:cs typeface="Nunito"/>
                <a:sym typeface="Nunito"/>
              </a:rPr>
              <a:t>Bazilica Sfântul Ștefan din Budapesta</a:t>
            </a:r>
            <a:endParaRPr sz="1900" b="1">
              <a:latin typeface="Nunito"/>
              <a:ea typeface="Nunito"/>
              <a:cs typeface="Nunito"/>
              <a:sym typeface="Nunito"/>
            </a:endParaRPr>
          </a:p>
        </p:txBody>
      </p:sp>
      <p:pic>
        <p:nvPicPr>
          <p:cNvPr id="3199" name="Google Shape;3199;p64"/>
          <p:cNvPicPr preferRelativeResize="0"/>
          <p:nvPr/>
        </p:nvPicPr>
        <p:blipFill>
          <a:blip r:embed="rId3">
            <a:alphaModFix/>
          </a:blip>
          <a:stretch>
            <a:fillRect/>
          </a:stretch>
        </p:blipFill>
        <p:spPr>
          <a:xfrm>
            <a:off x="58375" y="571750"/>
            <a:ext cx="2990517" cy="3987338"/>
          </a:xfrm>
          <a:prstGeom prst="rect">
            <a:avLst/>
          </a:prstGeom>
          <a:noFill/>
          <a:ln>
            <a:noFill/>
          </a:ln>
        </p:spPr>
      </p:pic>
      <p:pic>
        <p:nvPicPr>
          <p:cNvPr id="3200" name="Google Shape;3200;p64"/>
          <p:cNvPicPr preferRelativeResize="0"/>
          <p:nvPr/>
        </p:nvPicPr>
        <p:blipFill>
          <a:blip r:embed="rId4">
            <a:alphaModFix/>
          </a:blip>
          <a:stretch>
            <a:fillRect/>
          </a:stretch>
        </p:blipFill>
        <p:spPr>
          <a:xfrm>
            <a:off x="4489000" y="571750"/>
            <a:ext cx="2990525" cy="3987343"/>
          </a:xfrm>
          <a:prstGeom prst="rect">
            <a:avLst/>
          </a:prstGeom>
          <a:noFill/>
          <a:ln>
            <a:noFill/>
          </a:ln>
        </p:spPr>
      </p:pic>
      <p:sp>
        <p:nvSpPr>
          <p:cNvPr id="3201" name="Google Shape;3201;p64"/>
          <p:cNvSpPr txBox="1"/>
          <p:nvPr/>
        </p:nvSpPr>
        <p:spPr>
          <a:xfrm>
            <a:off x="4489000" y="4612975"/>
            <a:ext cx="29904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PT" sz="1900" b="1">
                <a:latin typeface="Nunito"/>
                <a:ea typeface="Nunito"/>
                <a:cs typeface="Nunito"/>
                <a:sym typeface="Nunito"/>
              </a:rPr>
              <a:t>Castelul Bory</a:t>
            </a:r>
            <a:endParaRPr sz="1900" b="1">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5"/>
        <p:cNvGrpSpPr/>
        <p:nvPr/>
      </p:nvGrpSpPr>
      <p:grpSpPr>
        <a:xfrm>
          <a:off x="0" y="0"/>
          <a:ext cx="0" cy="0"/>
          <a:chOff x="0" y="0"/>
          <a:chExt cx="0" cy="0"/>
        </a:xfrm>
      </p:grpSpPr>
      <p:grpSp>
        <p:nvGrpSpPr>
          <p:cNvPr id="3206" name="Google Shape;3206;p65"/>
          <p:cNvGrpSpPr/>
          <p:nvPr/>
        </p:nvGrpSpPr>
        <p:grpSpPr>
          <a:xfrm>
            <a:off x="-12" y="3375"/>
            <a:ext cx="868425" cy="514500"/>
            <a:chOff x="2575700" y="1885000"/>
            <a:chExt cx="868425" cy="514500"/>
          </a:xfrm>
        </p:grpSpPr>
        <p:sp>
          <p:nvSpPr>
            <p:cNvPr id="3207" name="Google Shape;3207;p65"/>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8" name="Google Shape;3208;p65"/>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9" name="Google Shape;3209;p65"/>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0" name="Google Shape;3210;p65"/>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11" name="Google Shape;3211;p65"/>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12" name="Google Shape;3212;p65"/>
          <p:cNvGrpSpPr/>
          <p:nvPr/>
        </p:nvGrpSpPr>
        <p:grpSpPr>
          <a:xfrm>
            <a:off x="2210325" y="1363400"/>
            <a:ext cx="4209000" cy="606050"/>
            <a:chOff x="2210325" y="1072338"/>
            <a:chExt cx="4209000" cy="606050"/>
          </a:xfrm>
        </p:grpSpPr>
        <p:sp>
          <p:nvSpPr>
            <p:cNvPr id="3213" name="Google Shape;3213;p65"/>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4" name="Google Shape;3214;p65"/>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15" name="Google Shape;3215;p65"/>
          <p:cNvSpPr/>
          <p:nvPr/>
        </p:nvSpPr>
        <p:spPr>
          <a:xfrm>
            <a:off x="8214763" y="47842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16" name="Google Shape;3216;p65"/>
          <p:cNvGrpSpPr/>
          <p:nvPr/>
        </p:nvGrpSpPr>
        <p:grpSpPr>
          <a:xfrm flipH="1">
            <a:off x="8619100" y="1363400"/>
            <a:ext cx="439600" cy="913400"/>
            <a:chOff x="7212850" y="2109375"/>
            <a:chExt cx="439600" cy="913400"/>
          </a:xfrm>
        </p:grpSpPr>
        <p:sp>
          <p:nvSpPr>
            <p:cNvPr id="3217" name="Google Shape;3217;p65"/>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8" name="Google Shape;3218;p65"/>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9" name="Google Shape;3219;p65"/>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0" name="Google Shape;3220;p65"/>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21" name="Google Shape;3221;p65"/>
          <p:cNvPicPr preferRelativeResize="0"/>
          <p:nvPr/>
        </p:nvPicPr>
        <p:blipFill>
          <a:blip r:embed="rId3">
            <a:alphaModFix/>
          </a:blip>
          <a:stretch>
            <a:fillRect/>
          </a:stretch>
        </p:blipFill>
        <p:spPr>
          <a:xfrm>
            <a:off x="0" y="517875"/>
            <a:ext cx="2937731" cy="3916974"/>
          </a:xfrm>
          <a:prstGeom prst="rect">
            <a:avLst/>
          </a:prstGeom>
          <a:noFill/>
          <a:ln>
            <a:noFill/>
          </a:ln>
        </p:spPr>
      </p:pic>
      <p:pic>
        <p:nvPicPr>
          <p:cNvPr id="3222" name="Google Shape;3222;p65"/>
          <p:cNvPicPr preferRelativeResize="0"/>
          <p:nvPr/>
        </p:nvPicPr>
        <p:blipFill>
          <a:blip r:embed="rId4">
            <a:alphaModFix/>
          </a:blip>
          <a:stretch>
            <a:fillRect/>
          </a:stretch>
        </p:blipFill>
        <p:spPr>
          <a:xfrm>
            <a:off x="5405485" y="485900"/>
            <a:ext cx="2985675" cy="3980925"/>
          </a:xfrm>
          <a:prstGeom prst="rect">
            <a:avLst/>
          </a:prstGeom>
          <a:noFill/>
          <a:ln>
            <a:noFill/>
          </a:ln>
        </p:spPr>
      </p:pic>
      <p:sp>
        <p:nvSpPr>
          <p:cNvPr id="3223" name="Google Shape;3223;p65"/>
          <p:cNvSpPr txBox="1"/>
          <p:nvPr/>
        </p:nvSpPr>
        <p:spPr>
          <a:xfrm>
            <a:off x="5405474" y="4466825"/>
            <a:ext cx="2809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PT" sz="1800" b="1">
                <a:latin typeface="Nunito"/>
                <a:ea typeface="Nunito"/>
                <a:cs typeface="Nunito"/>
                <a:sym typeface="Nunito"/>
              </a:rPr>
              <a:t>Pantofii de pe Faleza Dunării</a:t>
            </a:r>
            <a:endParaRPr sz="1800" b="1">
              <a:latin typeface="Nunito"/>
              <a:ea typeface="Nunito"/>
              <a:cs typeface="Nunito"/>
              <a:sym typeface="Nunito"/>
            </a:endParaRPr>
          </a:p>
        </p:txBody>
      </p:sp>
      <p:sp>
        <p:nvSpPr>
          <p:cNvPr id="3224" name="Google Shape;3224;p65"/>
          <p:cNvSpPr txBox="1"/>
          <p:nvPr/>
        </p:nvSpPr>
        <p:spPr>
          <a:xfrm>
            <a:off x="2937725" y="704600"/>
            <a:ext cx="2382000" cy="397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PT" sz="1150" b="1" i="1">
                <a:solidFill>
                  <a:srgbClr val="222222"/>
                </a:solidFill>
                <a:highlight>
                  <a:srgbClr val="FFFFFF"/>
                </a:highlight>
                <a:latin typeface="Times New Roman"/>
                <a:ea typeface="Times New Roman"/>
                <a:cs typeface="Times New Roman"/>
                <a:sym typeface="Times New Roman"/>
              </a:rPr>
              <a:t>„În memoria victimelor împuşcate la Dunăre de către miliţienii Partidului Crucilor cu Săgeţi în 1944-1945. Ridicat 16 aprilie 2005”.</a:t>
            </a:r>
            <a:endParaRPr sz="1150" b="1" i="1">
              <a:solidFill>
                <a:srgbClr val="222222"/>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pt-PT" sz="1450" b="1">
                <a:solidFill>
                  <a:srgbClr val="222222"/>
                </a:solidFill>
                <a:highlight>
                  <a:srgbClr val="FFFFFF"/>
                </a:highlight>
                <a:latin typeface="Times New Roman"/>
                <a:ea typeface="Times New Roman"/>
                <a:cs typeface="Times New Roman"/>
                <a:sym typeface="Times New Roman"/>
              </a:rPr>
              <a:t>Grupuri întregi erau aliniate pe malurile Dunării, li se ordona să-şi scoată pantofii şi erau împuşcaţi, astfel încât trupurile cădeau în Dunăre. Fiind un produs de valoare în timpul celui de-al doilea război mondial, se dădea comanda ca pantofii să fie lăsaţi în urmă, astfel încât puteau fi adunaţi şi comercializaţi pe piaţa neagră.</a:t>
            </a:r>
            <a:endParaRPr sz="1450" b="1">
              <a:solidFill>
                <a:srgbClr val="2222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pSp>
        <p:nvGrpSpPr>
          <p:cNvPr id="3229" name="Google Shape;3229;p66"/>
          <p:cNvGrpSpPr/>
          <p:nvPr/>
        </p:nvGrpSpPr>
        <p:grpSpPr>
          <a:xfrm>
            <a:off x="-12" y="3375"/>
            <a:ext cx="868425" cy="514500"/>
            <a:chOff x="2575700" y="1885000"/>
            <a:chExt cx="868425" cy="514500"/>
          </a:xfrm>
        </p:grpSpPr>
        <p:sp>
          <p:nvSpPr>
            <p:cNvPr id="3230" name="Google Shape;3230;p66"/>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1" name="Google Shape;3231;p66"/>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2" name="Google Shape;3232;p66"/>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3" name="Google Shape;3233;p66"/>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34" name="Google Shape;3234;p66"/>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35" name="Google Shape;3235;p66"/>
          <p:cNvGrpSpPr/>
          <p:nvPr/>
        </p:nvGrpSpPr>
        <p:grpSpPr>
          <a:xfrm>
            <a:off x="2210325" y="1363400"/>
            <a:ext cx="4209000" cy="606050"/>
            <a:chOff x="2210325" y="1072338"/>
            <a:chExt cx="4209000" cy="606050"/>
          </a:xfrm>
        </p:grpSpPr>
        <p:sp>
          <p:nvSpPr>
            <p:cNvPr id="3236" name="Google Shape;3236;p66"/>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7" name="Google Shape;3237;p66"/>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38" name="Google Shape;3238;p66"/>
          <p:cNvSpPr/>
          <p:nvPr/>
        </p:nvSpPr>
        <p:spPr>
          <a:xfrm>
            <a:off x="8214763" y="478427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39" name="Google Shape;3239;p66"/>
          <p:cNvGrpSpPr/>
          <p:nvPr/>
        </p:nvGrpSpPr>
        <p:grpSpPr>
          <a:xfrm flipH="1">
            <a:off x="8619100" y="1363400"/>
            <a:ext cx="439600" cy="913400"/>
            <a:chOff x="7212850" y="2109375"/>
            <a:chExt cx="439600" cy="913400"/>
          </a:xfrm>
        </p:grpSpPr>
        <p:sp>
          <p:nvSpPr>
            <p:cNvPr id="3240" name="Google Shape;3240;p66"/>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1" name="Google Shape;3241;p66"/>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2" name="Google Shape;3242;p6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3" name="Google Shape;3243;p66"/>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44" name="Google Shape;3244;p66"/>
          <p:cNvSpPr txBox="1"/>
          <p:nvPr/>
        </p:nvSpPr>
        <p:spPr>
          <a:xfrm>
            <a:off x="1426425" y="1239025"/>
            <a:ext cx="6486600" cy="273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PT" sz="8300" b="1">
                <a:latin typeface="Amatic SC"/>
                <a:ea typeface="Amatic SC"/>
                <a:cs typeface="Amatic SC"/>
                <a:sym typeface="Amatic SC"/>
              </a:rPr>
              <a:t>VĂ MULȚUMIM PENTRU ATENȚIE!</a:t>
            </a:r>
            <a:endParaRPr sz="8300" b="1">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244"/>
                                        </p:tgtEl>
                                        <p:attrNameLst>
                                          <p:attrName>style.visibility</p:attrName>
                                        </p:attrNameLst>
                                      </p:cBhvr>
                                      <p:to>
                                        <p:strVal val="visible"/>
                                      </p:to>
                                    </p:set>
                                    <p:anim calcmode="lin" valueType="num">
                                      <p:cBhvr additive="base">
                                        <p:cTn id="7" dur="1000"/>
                                        <p:tgtEl>
                                          <p:spTgt spid="3244"/>
                                        </p:tgtEl>
                                        <p:attrNameLst>
                                          <p:attrName>ppt_w</p:attrName>
                                        </p:attrNameLst>
                                      </p:cBhvr>
                                      <p:tavLst>
                                        <p:tav tm="0">
                                          <p:val>
                                            <p:strVal val="0"/>
                                          </p:val>
                                        </p:tav>
                                        <p:tav tm="100000">
                                          <p:val>
                                            <p:strVal val="#ppt_w"/>
                                          </p:val>
                                        </p:tav>
                                      </p:tavLst>
                                    </p:anim>
                                    <p:anim calcmode="lin" valueType="num">
                                      <p:cBhvr additive="base">
                                        <p:cTn id="8" dur="1000"/>
                                        <p:tgtEl>
                                          <p:spTgt spid="32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2"/>
        <p:cNvGrpSpPr/>
        <p:nvPr/>
      </p:nvGrpSpPr>
      <p:grpSpPr>
        <a:xfrm>
          <a:off x="0" y="0"/>
          <a:ext cx="0" cy="0"/>
          <a:chOff x="0" y="0"/>
          <a:chExt cx="0" cy="0"/>
        </a:xfrm>
      </p:grpSpPr>
      <p:grpSp>
        <p:nvGrpSpPr>
          <p:cNvPr id="2693" name="Google Shape;2693;p43"/>
          <p:cNvGrpSpPr/>
          <p:nvPr/>
        </p:nvGrpSpPr>
        <p:grpSpPr>
          <a:xfrm>
            <a:off x="6042675" y="631750"/>
            <a:ext cx="2478075" cy="2361275"/>
            <a:chOff x="6042675" y="631750"/>
            <a:chExt cx="2478075" cy="2361275"/>
          </a:xfrm>
        </p:grpSpPr>
        <p:sp>
          <p:nvSpPr>
            <p:cNvPr id="2694" name="Google Shape;2694;p43"/>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43"/>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96" name="Google Shape;2696;p43"/>
          <p:cNvGrpSpPr/>
          <p:nvPr/>
        </p:nvGrpSpPr>
        <p:grpSpPr>
          <a:xfrm>
            <a:off x="58723" y="76425"/>
            <a:ext cx="9311410" cy="4990651"/>
            <a:chOff x="142225" y="690174"/>
            <a:chExt cx="8746393" cy="3913315"/>
          </a:xfrm>
        </p:grpSpPr>
        <p:sp>
          <p:nvSpPr>
            <p:cNvPr id="2697" name="Google Shape;2697;p43"/>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43"/>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43"/>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700" name="Google Shape;2700;p43"/>
          <p:cNvPicPr preferRelativeResize="0"/>
          <p:nvPr/>
        </p:nvPicPr>
        <p:blipFill>
          <a:blip r:embed="rId3">
            <a:alphaModFix/>
          </a:blip>
          <a:stretch>
            <a:fillRect/>
          </a:stretch>
        </p:blipFill>
        <p:spPr>
          <a:xfrm>
            <a:off x="1134400" y="445050"/>
            <a:ext cx="6875200" cy="4253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705" name="Google Shape;2705;p44"/>
          <p:cNvSpPr txBox="1">
            <a:spLocks noGrp="1"/>
          </p:cNvSpPr>
          <p:nvPr>
            <p:ph type="title"/>
          </p:nvPr>
        </p:nvSpPr>
        <p:spPr>
          <a:xfrm>
            <a:off x="1220375" y="977100"/>
            <a:ext cx="4225200" cy="61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pt-PT" sz="3200"/>
              <a:t>Educația în UNGARIA- ÎNVĂȚĂMÂNTUL PREȘCOLAR</a:t>
            </a:r>
            <a:endParaRPr sz="3200"/>
          </a:p>
        </p:txBody>
      </p:sp>
      <p:sp>
        <p:nvSpPr>
          <p:cNvPr id="2706" name="Google Shape;2706;p44"/>
          <p:cNvSpPr txBox="1">
            <a:spLocks noGrp="1"/>
          </p:cNvSpPr>
          <p:nvPr>
            <p:ph type="body" idx="1"/>
          </p:nvPr>
        </p:nvSpPr>
        <p:spPr>
          <a:xfrm>
            <a:off x="1220375" y="2113625"/>
            <a:ext cx="4225200" cy="2052900"/>
          </a:xfrm>
          <a:prstGeom prst="rect">
            <a:avLst/>
          </a:prstGeom>
          <a:noFill/>
          <a:ln>
            <a:noFill/>
          </a:ln>
        </p:spPr>
        <p:txBody>
          <a:bodyPr spcFirstLastPara="1" wrap="square" lIns="91425" tIns="91425" rIns="91425" bIns="91425" anchor="ctr" anchorCtr="0">
            <a:noAutofit/>
          </a:bodyPr>
          <a:lstStyle/>
          <a:p>
            <a:pPr marL="457200" lvl="0" indent="-317500" algn="l" rtl="0">
              <a:lnSpc>
                <a:spcPct val="100000"/>
              </a:lnSpc>
              <a:spcBef>
                <a:spcPts val="1000"/>
              </a:spcBef>
              <a:spcAft>
                <a:spcPts val="0"/>
              </a:spcAft>
              <a:buClr>
                <a:schemeClr val="dk1"/>
              </a:buClr>
              <a:buSzPts val="1400"/>
              <a:buFont typeface="Times New Roman"/>
              <a:buChar char="★"/>
            </a:pPr>
            <a:r>
              <a:rPr lang="pt-PT" dirty="0">
                <a:solidFill>
                  <a:srgbClr val="111111"/>
                </a:solidFill>
                <a:highlight>
                  <a:srgbClr val="FFFFFF"/>
                </a:highlight>
                <a:latin typeface="Times New Roman"/>
                <a:ea typeface="Times New Roman"/>
                <a:cs typeface="Times New Roman"/>
                <a:sym typeface="Times New Roman"/>
              </a:rPr>
              <a:t>Acest nivel educațional este considerat ca o parte integrantă crucială a sistemului școlar.</a:t>
            </a:r>
            <a:endParaRPr dirty="0">
              <a:solidFill>
                <a:srgbClr val="111111"/>
              </a:solidFill>
              <a:highlight>
                <a:srgbClr val="FFFFFF"/>
              </a:highlight>
              <a:latin typeface="Times New Roman"/>
              <a:ea typeface="Times New Roman"/>
              <a:cs typeface="Times New Roman"/>
              <a:sym typeface="Times New Roman"/>
            </a:endParaRPr>
          </a:p>
          <a:p>
            <a:pPr marL="457200" lvl="0" indent="0" algn="l" rtl="0">
              <a:lnSpc>
                <a:spcPct val="100000"/>
              </a:lnSpc>
              <a:spcBef>
                <a:spcPts val="1000"/>
              </a:spcBef>
              <a:spcAft>
                <a:spcPts val="0"/>
              </a:spcAft>
              <a:buNone/>
            </a:pPr>
            <a:endParaRPr dirty="0">
              <a:solidFill>
                <a:srgbClr val="111111"/>
              </a:solidFill>
              <a:highlight>
                <a:srgbClr val="FFFFFF"/>
              </a:highlight>
              <a:latin typeface="Times New Roman"/>
              <a:ea typeface="Times New Roman"/>
              <a:cs typeface="Times New Roman"/>
              <a:sym typeface="Times New Roman"/>
            </a:endParaRPr>
          </a:p>
          <a:p>
            <a:pPr marL="457200" lvl="0" indent="-317500" algn="l" rtl="0">
              <a:lnSpc>
                <a:spcPct val="100000"/>
              </a:lnSpc>
              <a:spcBef>
                <a:spcPts val="1000"/>
              </a:spcBef>
              <a:spcAft>
                <a:spcPts val="0"/>
              </a:spcAft>
              <a:buClr>
                <a:srgbClr val="111111"/>
              </a:buClr>
              <a:buSzPts val="1400"/>
              <a:buFont typeface="Times New Roman"/>
              <a:buChar char="★"/>
            </a:pPr>
            <a:r>
              <a:rPr lang="pt-PT" dirty="0">
                <a:solidFill>
                  <a:srgbClr val="111111"/>
                </a:solidFill>
                <a:highlight>
                  <a:srgbClr val="FFFFFF"/>
                </a:highlight>
                <a:latin typeface="Times New Roman"/>
                <a:ea typeface="Times New Roman"/>
                <a:cs typeface="Times New Roman"/>
                <a:sym typeface="Times New Roman"/>
              </a:rPr>
              <a:t>Se adresează copiilor de la 3 la 7 ani</a:t>
            </a:r>
            <a:endParaRPr dirty="0">
              <a:solidFill>
                <a:srgbClr val="111111"/>
              </a:solidFill>
              <a:highlight>
                <a:srgbClr val="FFFFFF"/>
              </a:highlight>
              <a:latin typeface="Times New Roman"/>
              <a:ea typeface="Times New Roman"/>
              <a:cs typeface="Times New Roman"/>
              <a:sym typeface="Times New Roman"/>
            </a:endParaRPr>
          </a:p>
          <a:p>
            <a:pPr marL="457200" lvl="0" indent="0" algn="l" rtl="0">
              <a:lnSpc>
                <a:spcPct val="100000"/>
              </a:lnSpc>
              <a:spcBef>
                <a:spcPts val="1000"/>
              </a:spcBef>
              <a:spcAft>
                <a:spcPts val="0"/>
              </a:spcAft>
              <a:buNone/>
            </a:pPr>
            <a:endParaRPr dirty="0">
              <a:solidFill>
                <a:srgbClr val="111111"/>
              </a:solidFill>
              <a:highlight>
                <a:srgbClr val="FFFFFF"/>
              </a:highlight>
              <a:latin typeface="Times New Roman"/>
              <a:ea typeface="Times New Roman"/>
              <a:cs typeface="Times New Roman"/>
              <a:sym typeface="Times New Roman"/>
            </a:endParaRPr>
          </a:p>
          <a:p>
            <a:pPr marL="457200" lvl="0" indent="-317500" algn="l" rtl="0">
              <a:lnSpc>
                <a:spcPct val="100000"/>
              </a:lnSpc>
              <a:spcBef>
                <a:spcPts val="1000"/>
              </a:spcBef>
              <a:spcAft>
                <a:spcPts val="0"/>
              </a:spcAft>
              <a:buClr>
                <a:srgbClr val="111111"/>
              </a:buClr>
              <a:buSzPts val="1400"/>
              <a:buFont typeface="Times New Roman"/>
              <a:buChar char="★"/>
            </a:pPr>
            <a:r>
              <a:rPr lang="pt-PT" dirty="0">
                <a:solidFill>
                  <a:srgbClr val="111111"/>
                </a:solidFill>
                <a:highlight>
                  <a:srgbClr val="FFFFFF"/>
                </a:highlight>
                <a:latin typeface="Times New Roman"/>
                <a:ea typeface="Times New Roman"/>
                <a:cs typeface="Times New Roman"/>
                <a:sym typeface="Times New Roman"/>
              </a:rPr>
              <a:t>Din 2015, participarea la învățământul preșcolar la acest nivel este obligatoriu de la vârsta de 3 ani (înainte de 2015 doar ultimul an - peste vârsta de 5 ani - era obligatoriu), deși se fac excepții din motive de dezvoltare</a:t>
            </a:r>
            <a:endParaRPr dirty="0">
              <a:solidFill>
                <a:srgbClr val="111111"/>
              </a:solidFill>
              <a:highlight>
                <a:srgbClr val="FFFFFF"/>
              </a:highlight>
              <a:latin typeface="Times New Roman"/>
              <a:ea typeface="Times New Roman"/>
              <a:cs typeface="Times New Roman"/>
              <a:sym typeface="Times New Roman"/>
            </a:endParaRPr>
          </a:p>
        </p:txBody>
      </p:sp>
      <p:grpSp>
        <p:nvGrpSpPr>
          <p:cNvPr id="2707" name="Google Shape;2707;p44"/>
          <p:cNvGrpSpPr/>
          <p:nvPr/>
        </p:nvGrpSpPr>
        <p:grpSpPr>
          <a:xfrm>
            <a:off x="465750" y="1482285"/>
            <a:ext cx="5455167" cy="2954178"/>
            <a:chOff x="465750" y="1482285"/>
            <a:chExt cx="5455167" cy="2954178"/>
          </a:xfrm>
        </p:grpSpPr>
        <p:sp>
          <p:nvSpPr>
            <p:cNvPr id="2708" name="Google Shape;2708;p44"/>
            <p:cNvSpPr/>
            <p:nvPr/>
          </p:nvSpPr>
          <p:spPr>
            <a:xfrm>
              <a:off x="4991674" y="148228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9" name="Google Shape;2709;p44"/>
            <p:cNvSpPr/>
            <p:nvPr/>
          </p:nvSpPr>
          <p:spPr>
            <a:xfrm>
              <a:off x="465750" y="412421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0" name="Google Shape;2710;p44"/>
          <p:cNvGrpSpPr/>
          <p:nvPr/>
        </p:nvGrpSpPr>
        <p:grpSpPr>
          <a:xfrm>
            <a:off x="4702613" y="793213"/>
            <a:ext cx="545475" cy="2498475"/>
            <a:chOff x="4702613" y="793213"/>
            <a:chExt cx="545475" cy="2498475"/>
          </a:xfrm>
        </p:grpSpPr>
        <p:sp>
          <p:nvSpPr>
            <p:cNvPr id="2711" name="Google Shape;2711;p44"/>
            <p:cNvSpPr/>
            <p:nvPr/>
          </p:nvSpPr>
          <p:spPr>
            <a:xfrm>
              <a:off x="4702613" y="793213"/>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2" name="Google Shape;2712;p44"/>
            <p:cNvSpPr/>
            <p:nvPr/>
          </p:nvSpPr>
          <p:spPr>
            <a:xfrm>
              <a:off x="5054588" y="3107788"/>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717" name="Google Shape;2717;p45"/>
          <p:cNvSpPr txBox="1">
            <a:spLocks noGrp="1"/>
          </p:cNvSpPr>
          <p:nvPr>
            <p:ph type="title"/>
          </p:nvPr>
        </p:nvSpPr>
        <p:spPr>
          <a:xfrm>
            <a:off x="1220375" y="977100"/>
            <a:ext cx="4225200" cy="61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pt-PT" sz="3200"/>
              <a:t>Educația în UNGARIA- ÎNVĂȚĂMÂNTUL PREȘCOLAR</a:t>
            </a:r>
            <a:endParaRPr sz="3200"/>
          </a:p>
        </p:txBody>
      </p:sp>
      <p:sp>
        <p:nvSpPr>
          <p:cNvPr id="2718" name="Google Shape;2718;p45"/>
          <p:cNvSpPr txBox="1">
            <a:spLocks noGrp="1"/>
          </p:cNvSpPr>
          <p:nvPr>
            <p:ph type="body" idx="1"/>
          </p:nvPr>
        </p:nvSpPr>
        <p:spPr>
          <a:xfrm>
            <a:off x="1220375" y="2113625"/>
            <a:ext cx="4225200" cy="2052900"/>
          </a:xfrm>
          <a:prstGeom prst="rect">
            <a:avLst/>
          </a:prstGeom>
          <a:noFill/>
          <a:ln>
            <a:noFill/>
          </a:ln>
        </p:spPr>
        <p:txBody>
          <a:bodyPr spcFirstLastPara="1" wrap="square" lIns="91425" tIns="91425" rIns="91425" bIns="91425" anchor="ctr" anchorCtr="0">
            <a:noAutofit/>
          </a:bodyPr>
          <a:lstStyle/>
          <a:p>
            <a:pPr marL="457200" lvl="0" indent="-330200" algn="l" rtl="0">
              <a:lnSpc>
                <a:spcPct val="100000"/>
              </a:lnSpc>
              <a:spcBef>
                <a:spcPts val="1000"/>
              </a:spcBef>
              <a:spcAft>
                <a:spcPts val="0"/>
              </a:spcAft>
              <a:buClr>
                <a:srgbClr val="111111"/>
              </a:buClr>
              <a:buSzPts val="1600"/>
              <a:buFont typeface="Times New Roman"/>
              <a:buChar char="★"/>
            </a:pPr>
            <a:r>
              <a:rPr lang="pt-PT" dirty="0">
                <a:solidFill>
                  <a:srgbClr val="111111"/>
                </a:solidFill>
                <a:highlight>
                  <a:srgbClr val="FFFFFF"/>
                </a:highlight>
                <a:latin typeface="Times New Roman"/>
                <a:ea typeface="Times New Roman"/>
                <a:cs typeface="Times New Roman"/>
                <a:sym typeface="Times New Roman"/>
              </a:rPr>
              <a:t>În Ungaria o grădiniță se numește an </a:t>
            </a:r>
            <a:r>
              <a:rPr lang="pt-PT" i="1" dirty="0">
                <a:solidFill>
                  <a:srgbClr val="111111"/>
                </a:solidFill>
                <a:highlight>
                  <a:srgbClr val="FFFFFF"/>
                </a:highlight>
                <a:latin typeface="Times New Roman"/>
                <a:ea typeface="Times New Roman"/>
                <a:cs typeface="Times New Roman"/>
                <a:sym typeface="Times New Roman"/>
              </a:rPr>
              <a:t>óvoda</a:t>
            </a:r>
            <a:r>
              <a:rPr lang="pt-PT" dirty="0">
                <a:solidFill>
                  <a:srgbClr val="111111"/>
                </a:solidFill>
                <a:highlight>
                  <a:srgbClr val="FFFFFF"/>
                </a:highlight>
                <a:latin typeface="Times New Roman"/>
                <a:ea typeface="Times New Roman"/>
                <a:cs typeface="Times New Roman"/>
                <a:sym typeface="Times New Roman"/>
              </a:rPr>
              <a:t> („loc pentru îngrijire”)</a:t>
            </a:r>
            <a:endParaRPr dirty="0">
              <a:solidFill>
                <a:srgbClr val="111111"/>
              </a:solidFill>
              <a:highlight>
                <a:srgbClr val="FFFFFF"/>
              </a:highlight>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111111"/>
              </a:buClr>
              <a:buSzPts val="1400"/>
              <a:buFont typeface="Times New Roman"/>
              <a:buChar char="★"/>
            </a:pPr>
            <a:r>
              <a:rPr lang="pt-PT" dirty="0">
                <a:solidFill>
                  <a:srgbClr val="111111"/>
                </a:solidFill>
                <a:highlight>
                  <a:srgbClr val="FFFFFF"/>
                </a:highlight>
                <a:latin typeface="Times New Roman"/>
                <a:ea typeface="Times New Roman"/>
                <a:cs typeface="Times New Roman"/>
                <a:sym typeface="Times New Roman"/>
              </a:rPr>
              <a:t>Deși grădinițele pot include programe în materii precum limbi străine și muzică, copiii își petrec cea mai mare parte a timpului jucându-se în aer liber</a:t>
            </a:r>
            <a:endParaRPr dirty="0">
              <a:solidFill>
                <a:srgbClr val="111111"/>
              </a:solidFill>
              <a:highlight>
                <a:srgbClr val="FFFFFF"/>
              </a:highlight>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111111"/>
              </a:buClr>
              <a:buSzPts val="1400"/>
              <a:buFont typeface="Times New Roman"/>
              <a:buChar char="★"/>
            </a:pPr>
            <a:r>
              <a:rPr lang="pt-PT" dirty="0">
                <a:solidFill>
                  <a:srgbClr val="111111"/>
                </a:solidFill>
                <a:highlight>
                  <a:srgbClr val="FFFFFF"/>
                </a:highlight>
                <a:latin typeface="Times New Roman"/>
                <a:ea typeface="Times New Roman"/>
                <a:cs typeface="Times New Roman"/>
                <a:sym typeface="Times New Roman"/>
              </a:rPr>
              <a:t> În ultimul an, copiii încep să fie pregătiți să </a:t>
            </a:r>
            <a:r>
              <a:rPr lang="pt-PT">
                <a:solidFill>
                  <a:srgbClr val="111111"/>
                </a:solidFill>
                <a:highlight>
                  <a:srgbClr val="FFFFFF"/>
                </a:highlight>
                <a:latin typeface="Times New Roman"/>
                <a:ea typeface="Times New Roman"/>
                <a:cs typeface="Times New Roman"/>
                <a:sym typeface="Times New Roman"/>
              </a:rPr>
              <a:t>urmeze școala primara.</a:t>
            </a:r>
            <a:endParaRPr dirty="0">
              <a:solidFill>
                <a:srgbClr val="111111"/>
              </a:solidFill>
              <a:highlight>
                <a:srgbClr val="FFFFFF"/>
              </a:highlight>
              <a:latin typeface="Times New Roman"/>
              <a:ea typeface="Times New Roman"/>
              <a:cs typeface="Times New Roman"/>
              <a:sym typeface="Times New Roman"/>
            </a:endParaRPr>
          </a:p>
        </p:txBody>
      </p:sp>
      <p:grpSp>
        <p:nvGrpSpPr>
          <p:cNvPr id="2719" name="Google Shape;2719;p45"/>
          <p:cNvGrpSpPr/>
          <p:nvPr/>
        </p:nvGrpSpPr>
        <p:grpSpPr>
          <a:xfrm>
            <a:off x="465750" y="1482285"/>
            <a:ext cx="5455167" cy="2954178"/>
            <a:chOff x="465750" y="1482285"/>
            <a:chExt cx="5455167" cy="2954178"/>
          </a:xfrm>
        </p:grpSpPr>
        <p:sp>
          <p:nvSpPr>
            <p:cNvPr id="2720" name="Google Shape;2720;p45"/>
            <p:cNvSpPr/>
            <p:nvPr/>
          </p:nvSpPr>
          <p:spPr>
            <a:xfrm>
              <a:off x="4991674" y="148228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1" name="Google Shape;2721;p45"/>
            <p:cNvSpPr/>
            <p:nvPr/>
          </p:nvSpPr>
          <p:spPr>
            <a:xfrm>
              <a:off x="465750" y="412421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22" name="Google Shape;2722;p45"/>
          <p:cNvGrpSpPr/>
          <p:nvPr/>
        </p:nvGrpSpPr>
        <p:grpSpPr>
          <a:xfrm>
            <a:off x="7971963" y="1272163"/>
            <a:ext cx="545475" cy="2498475"/>
            <a:chOff x="4702613" y="793213"/>
            <a:chExt cx="545475" cy="2498475"/>
          </a:xfrm>
        </p:grpSpPr>
        <p:sp>
          <p:nvSpPr>
            <p:cNvPr id="2723" name="Google Shape;2723;p45"/>
            <p:cNvSpPr/>
            <p:nvPr/>
          </p:nvSpPr>
          <p:spPr>
            <a:xfrm>
              <a:off x="4702613" y="793213"/>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45"/>
            <p:cNvSpPr/>
            <p:nvPr/>
          </p:nvSpPr>
          <p:spPr>
            <a:xfrm>
              <a:off x="5054588" y="3107788"/>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8"/>
        <p:cNvGrpSpPr/>
        <p:nvPr/>
      </p:nvGrpSpPr>
      <p:grpSpPr>
        <a:xfrm>
          <a:off x="0" y="0"/>
          <a:ext cx="0" cy="0"/>
          <a:chOff x="0" y="0"/>
          <a:chExt cx="0" cy="0"/>
        </a:xfrm>
      </p:grpSpPr>
      <p:sp>
        <p:nvSpPr>
          <p:cNvPr id="2729" name="Google Shape;2729;p46"/>
          <p:cNvSpPr txBox="1">
            <a:spLocks noGrp="1"/>
          </p:cNvSpPr>
          <p:nvPr>
            <p:ph type="title"/>
          </p:nvPr>
        </p:nvSpPr>
        <p:spPr>
          <a:xfrm>
            <a:off x="1912975" y="1309175"/>
            <a:ext cx="5184900" cy="3001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pt-PT" sz="5000"/>
              <a:t>Obiectivele experienței de mobilitate</a:t>
            </a:r>
            <a:endParaRPr sz="5000"/>
          </a:p>
        </p:txBody>
      </p:sp>
      <p:grpSp>
        <p:nvGrpSpPr>
          <p:cNvPr id="2730" name="Google Shape;2730;p46"/>
          <p:cNvGrpSpPr/>
          <p:nvPr/>
        </p:nvGrpSpPr>
        <p:grpSpPr>
          <a:xfrm flipH="1">
            <a:off x="6852000" y="1799375"/>
            <a:ext cx="439600" cy="913400"/>
            <a:chOff x="7212850" y="2109375"/>
            <a:chExt cx="439600" cy="913400"/>
          </a:xfrm>
        </p:grpSpPr>
        <p:sp>
          <p:nvSpPr>
            <p:cNvPr id="2731" name="Google Shape;2731;p46"/>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2" name="Google Shape;2732;p46"/>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4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46"/>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35" name="Google Shape;2735;p46"/>
          <p:cNvGrpSpPr/>
          <p:nvPr/>
        </p:nvGrpSpPr>
        <p:grpSpPr>
          <a:xfrm>
            <a:off x="1044538" y="2764813"/>
            <a:ext cx="868425" cy="514500"/>
            <a:chOff x="2575700" y="1885000"/>
            <a:chExt cx="868425" cy="514500"/>
          </a:xfrm>
        </p:grpSpPr>
        <p:sp>
          <p:nvSpPr>
            <p:cNvPr id="2736" name="Google Shape;2736;p46"/>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7" name="Google Shape;2737;p46"/>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8" name="Google Shape;2738;p46"/>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46"/>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0" name="Google Shape;2740;p46"/>
          <p:cNvGrpSpPr/>
          <p:nvPr/>
        </p:nvGrpSpPr>
        <p:grpSpPr>
          <a:xfrm>
            <a:off x="627825" y="303948"/>
            <a:ext cx="7955993" cy="312260"/>
            <a:chOff x="627825" y="303948"/>
            <a:chExt cx="7955993" cy="312260"/>
          </a:xfrm>
        </p:grpSpPr>
        <p:sp>
          <p:nvSpPr>
            <p:cNvPr id="2741" name="Google Shape;2741;p46"/>
            <p:cNvSpPr/>
            <p:nvPr/>
          </p:nvSpPr>
          <p:spPr>
            <a:xfrm>
              <a:off x="7654575" y="30395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46"/>
            <p:cNvSpPr/>
            <p:nvPr/>
          </p:nvSpPr>
          <p:spPr>
            <a:xfrm>
              <a:off x="627825" y="3039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3" name="Google Shape;2743;p46"/>
          <p:cNvGrpSpPr/>
          <p:nvPr/>
        </p:nvGrpSpPr>
        <p:grpSpPr>
          <a:xfrm>
            <a:off x="1562375" y="2930113"/>
            <a:ext cx="763425" cy="1073975"/>
            <a:chOff x="1562375" y="2930113"/>
            <a:chExt cx="763425" cy="1073975"/>
          </a:xfrm>
        </p:grpSpPr>
        <p:sp>
          <p:nvSpPr>
            <p:cNvPr id="2744" name="Google Shape;2744;p46"/>
            <p:cNvSpPr/>
            <p:nvPr/>
          </p:nvSpPr>
          <p:spPr>
            <a:xfrm>
              <a:off x="2132300" y="2930113"/>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5" name="Google Shape;2745;p46"/>
            <p:cNvSpPr/>
            <p:nvPr/>
          </p:nvSpPr>
          <p:spPr>
            <a:xfrm>
              <a:off x="2056100" y="382018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46"/>
            <p:cNvSpPr/>
            <p:nvPr/>
          </p:nvSpPr>
          <p:spPr>
            <a:xfrm>
              <a:off x="1562375" y="3485088"/>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7" name="Google Shape;2747;p46"/>
          <p:cNvGrpSpPr/>
          <p:nvPr/>
        </p:nvGrpSpPr>
        <p:grpSpPr>
          <a:xfrm>
            <a:off x="-131942" y="-240335"/>
            <a:ext cx="9408148" cy="2571207"/>
            <a:chOff x="-131942" y="-240335"/>
            <a:chExt cx="9408148" cy="2571207"/>
          </a:xfrm>
        </p:grpSpPr>
        <p:grpSp>
          <p:nvGrpSpPr>
            <p:cNvPr id="2748" name="Google Shape;2748;p46"/>
            <p:cNvGrpSpPr/>
            <p:nvPr/>
          </p:nvGrpSpPr>
          <p:grpSpPr>
            <a:xfrm rot="-1799975">
              <a:off x="-47704" y="459634"/>
              <a:ext cx="3113747" cy="1171270"/>
              <a:chOff x="0" y="539998"/>
              <a:chExt cx="3901889" cy="1467738"/>
            </a:xfrm>
          </p:grpSpPr>
          <p:sp>
            <p:nvSpPr>
              <p:cNvPr id="2749" name="Google Shape;2749;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0" name="Google Shape;2750;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2" name="Google Shape;2752;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55" name="Google Shape;2755;p46"/>
            <p:cNvGrpSpPr/>
            <p:nvPr/>
          </p:nvGrpSpPr>
          <p:grpSpPr>
            <a:xfrm rot="1799975" flipH="1">
              <a:off x="6078221" y="459634"/>
              <a:ext cx="3113747" cy="1171270"/>
              <a:chOff x="0" y="539998"/>
              <a:chExt cx="3901889" cy="1467738"/>
            </a:xfrm>
          </p:grpSpPr>
          <p:sp>
            <p:nvSpPr>
              <p:cNvPr id="2756" name="Google Shape;2756;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7" name="Google Shape;2757;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8" name="Google Shape;2758;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9" name="Google Shape;2759;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0" name="Google Shape;2760;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1" name="Google Shape;2761;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62" name="Google Shape;2762;p46"/>
          <p:cNvGrpSpPr/>
          <p:nvPr/>
        </p:nvGrpSpPr>
        <p:grpSpPr>
          <a:xfrm rot="646062">
            <a:off x="6934972" y="2673174"/>
            <a:ext cx="1581168" cy="1835247"/>
            <a:chOff x="7099225" y="3028450"/>
            <a:chExt cx="1340925" cy="1556400"/>
          </a:xfrm>
        </p:grpSpPr>
        <p:sp>
          <p:nvSpPr>
            <p:cNvPr id="2763" name="Google Shape;2763;p46"/>
            <p:cNvSpPr/>
            <p:nvPr/>
          </p:nvSpPr>
          <p:spPr>
            <a:xfrm>
              <a:off x="7721725" y="4227600"/>
              <a:ext cx="408625" cy="341075"/>
            </a:xfrm>
            <a:custGeom>
              <a:avLst/>
              <a:gdLst/>
              <a:ahLst/>
              <a:cxnLst/>
              <a:rect l="l" t="t" r="r" b="b"/>
              <a:pathLst>
                <a:path w="16345" h="13643" extrusionOk="0">
                  <a:moveTo>
                    <a:pt x="1667" y="0"/>
                  </a:moveTo>
                  <a:cubicBezTo>
                    <a:pt x="1667" y="0"/>
                    <a:pt x="0" y="6813"/>
                    <a:pt x="5717" y="9653"/>
                  </a:cubicBezTo>
                  <a:cubicBezTo>
                    <a:pt x="8301" y="10937"/>
                    <a:pt x="11130" y="11227"/>
                    <a:pt x="13162" y="11227"/>
                  </a:cubicBezTo>
                  <a:cubicBezTo>
                    <a:pt x="14842" y="11227"/>
                    <a:pt x="15977" y="11029"/>
                    <a:pt x="15977" y="11029"/>
                  </a:cubicBezTo>
                  <a:lnTo>
                    <a:pt x="15977" y="11029"/>
                  </a:lnTo>
                  <a:cubicBezTo>
                    <a:pt x="15977" y="11029"/>
                    <a:pt x="15805" y="13643"/>
                    <a:pt x="15980" y="13643"/>
                  </a:cubicBezTo>
                  <a:cubicBezTo>
                    <a:pt x="15999" y="13643"/>
                    <a:pt x="16024" y="13609"/>
                    <a:pt x="16053" y="13533"/>
                  </a:cubicBezTo>
                  <a:cubicBezTo>
                    <a:pt x="16344" y="12793"/>
                    <a:pt x="15851" y="8710"/>
                    <a:pt x="15851" y="8710"/>
                  </a:cubicBezTo>
                  <a:cubicBezTo>
                    <a:pt x="15851" y="8710"/>
                    <a:pt x="7159" y="7635"/>
                    <a:pt x="7756" y="762"/>
                  </a:cubicBezTo>
                  <a:lnTo>
                    <a:pt x="1667" y="0"/>
                  </a:lnTo>
                  <a:close/>
                </a:path>
              </a:pathLst>
            </a:custGeom>
            <a:solidFill>
              <a:srgbClr val="DC8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4" name="Google Shape;2764;p46"/>
            <p:cNvSpPr/>
            <p:nvPr/>
          </p:nvSpPr>
          <p:spPr>
            <a:xfrm>
              <a:off x="8078825" y="4439700"/>
              <a:ext cx="68650" cy="145150"/>
            </a:xfrm>
            <a:custGeom>
              <a:avLst/>
              <a:gdLst/>
              <a:ahLst/>
              <a:cxnLst/>
              <a:rect l="l" t="t" r="r" b="b"/>
              <a:pathLst>
                <a:path w="2746" h="5806" extrusionOk="0">
                  <a:moveTo>
                    <a:pt x="416" y="1"/>
                  </a:moveTo>
                  <a:lnTo>
                    <a:pt x="0" y="3021"/>
                  </a:lnTo>
                  <a:lnTo>
                    <a:pt x="646" y="3104"/>
                  </a:lnTo>
                  <a:cubicBezTo>
                    <a:pt x="646" y="3104"/>
                    <a:pt x="827" y="5373"/>
                    <a:pt x="1852" y="5806"/>
                  </a:cubicBezTo>
                  <a:lnTo>
                    <a:pt x="2745" y="451"/>
                  </a:lnTo>
                  <a:lnTo>
                    <a:pt x="41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5" name="Google Shape;2765;p46"/>
            <p:cNvSpPr/>
            <p:nvPr/>
          </p:nvSpPr>
          <p:spPr>
            <a:xfrm>
              <a:off x="8082375" y="4495100"/>
              <a:ext cx="18800" cy="25200"/>
            </a:xfrm>
            <a:custGeom>
              <a:avLst/>
              <a:gdLst/>
              <a:ahLst/>
              <a:cxnLst/>
              <a:rect l="l" t="t" r="r" b="b"/>
              <a:pathLst>
                <a:path w="752" h="1008" extrusionOk="0">
                  <a:moveTo>
                    <a:pt x="629" y="1"/>
                  </a:moveTo>
                  <a:cubicBezTo>
                    <a:pt x="594" y="1"/>
                    <a:pt x="560" y="17"/>
                    <a:pt x="542" y="48"/>
                  </a:cubicBezTo>
                  <a:lnTo>
                    <a:pt x="33" y="843"/>
                  </a:lnTo>
                  <a:cubicBezTo>
                    <a:pt x="0" y="893"/>
                    <a:pt x="16" y="959"/>
                    <a:pt x="66" y="992"/>
                  </a:cubicBezTo>
                  <a:cubicBezTo>
                    <a:pt x="82" y="1002"/>
                    <a:pt x="99" y="1007"/>
                    <a:pt x="121" y="1007"/>
                  </a:cubicBezTo>
                  <a:cubicBezTo>
                    <a:pt x="154" y="1007"/>
                    <a:pt x="192" y="992"/>
                    <a:pt x="208" y="959"/>
                  </a:cubicBezTo>
                  <a:lnTo>
                    <a:pt x="718" y="164"/>
                  </a:lnTo>
                  <a:cubicBezTo>
                    <a:pt x="751" y="114"/>
                    <a:pt x="734" y="48"/>
                    <a:pt x="685" y="16"/>
                  </a:cubicBezTo>
                  <a:cubicBezTo>
                    <a:pt x="668" y="6"/>
                    <a:pt x="648" y="1"/>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6" name="Google Shape;2766;p46"/>
            <p:cNvSpPr/>
            <p:nvPr/>
          </p:nvSpPr>
          <p:spPr>
            <a:xfrm>
              <a:off x="8089625" y="4504075"/>
              <a:ext cx="24575" cy="22925"/>
            </a:xfrm>
            <a:custGeom>
              <a:avLst/>
              <a:gdLst/>
              <a:ahLst/>
              <a:cxnLst/>
              <a:rect l="l" t="t" r="r" b="b"/>
              <a:pathLst>
                <a:path w="983" h="917" extrusionOk="0">
                  <a:moveTo>
                    <a:pt x="866" y="1"/>
                  </a:moveTo>
                  <a:cubicBezTo>
                    <a:pt x="840" y="1"/>
                    <a:pt x="814" y="11"/>
                    <a:pt x="795" y="29"/>
                  </a:cubicBezTo>
                  <a:lnTo>
                    <a:pt x="44" y="737"/>
                  </a:lnTo>
                  <a:cubicBezTo>
                    <a:pt x="1" y="775"/>
                    <a:pt x="1" y="840"/>
                    <a:pt x="39" y="884"/>
                  </a:cubicBezTo>
                  <a:cubicBezTo>
                    <a:pt x="61" y="906"/>
                    <a:pt x="88" y="917"/>
                    <a:pt x="115" y="917"/>
                  </a:cubicBezTo>
                  <a:cubicBezTo>
                    <a:pt x="143" y="917"/>
                    <a:pt x="165" y="906"/>
                    <a:pt x="186" y="890"/>
                  </a:cubicBezTo>
                  <a:lnTo>
                    <a:pt x="937" y="183"/>
                  </a:lnTo>
                  <a:cubicBezTo>
                    <a:pt x="982" y="145"/>
                    <a:pt x="982" y="79"/>
                    <a:pt x="943" y="35"/>
                  </a:cubicBezTo>
                  <a:cubicBezTo>
                    <a:pt x="923" y="12"/>
                    <a:pt x="894" y="1"/>
                    <a:pt x="8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7" name="Google Shape;2767;p46"/>
            <p:cNvSpPr/>
            <p:nvPr/>
          </p:nvSpPr>
          <p:spPr>
            <a:xfrm>
              <a:off x="8094825" y="4523950"/>
              <a:ext cx="24425" cy="14725"/>
            </a:xfrm>
            <a:custGeom>
              <a:avLst/>
              <a:gdLst/>
              <a:ahLst/>
              <a:cxnLst/>
              <a:rect l="l" t="t" r="r" b="b"/>
              <a:pathLst>
                <a:path w="977" h="589" extrusionOk="0">
                  <a:moveTo>
                    <a:pt x="856" y="1"/>
                  </a:moveTo>
                  <a:cubicBezTo>
                    <a:pt x="840" y="1"/>
                    <a:pt x="823" y="4"/>
                    <a:pt x="807" y="13"/>
                  </a:cubicBezTo>
                  <a:lnTo>
                    <a:pt x="72" y="385"/>
                  </a:lnTo>
                  <a:cubicBezTo>
                    <a:pt x="23" y="412"/>
                    <a:pt x="1" y="478"/>
                    <a:pt x="28" y="528"/>
                  </a:cubicBezTo>
                  <a:cubicBezTo>
                    <a:pt x="44" y="566"/>
                    <a:pt x="84" y="589"/>
                    <a:pt x="122" y="589"/>
                  </a:cubicBezTo>
                  <a:cubicBezTo>
                    <a:pt x="138" y="589"/>
                    <a:pt x="155" y="582"/>
                    <a:pt x="170" y="577"/>
                  </a:cubicBezTo>
                  <a:lnTo>
                    <a:pt x="906" y="199"/>
                  </a:lnTo>
                  <a:cubicBezTo>
                    <a:pt x="954" y="177"/>
                    <a:pt x="977" y="111"/>
                    <a:pt x="949" y="56"/>
                  </a:cubicBezTo>
                  <a:cubicBezTo>
                    <a:pt x="930" y="22"/>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8" name="Google Shape;2768;p46"/>
            <p:cNvSpPr/>
            <p:nvPr/>
          </p:nvSpPr>
          <p:spPr>
            <a:xfrm>
              <a:off x="7936425" y="4038925"/>
              <a:ext cx="499050" cy="283325"/>
            </a:xfrm>
            <a:custGeom>
              <a:avLst/>
              <a:gdLst/>
              <a:ahLst/>
              <a:cxnLst/>
              <a:rect l="l" t="t" r="r" b="b"/>
              <a:pathLst>
                <a:path w="19962" h="11333" extrusionOk="0">
                  <a:moveTo>
                    <a:pt x="6210" y="1"/>
                  </a:moveTo>
                  <a:lnTo>
                    <a:pt x="0" y="2225"/>
                  </a:lnTo>
                  <a:cubicBezTo>
                    <a:pt x="0" y="2225"/>
                    <a:pt x="2494" y="5612"/>
                    <a:pt x="7367" y="7618"/>
                  </a:cubicBezTo>
                  <a:cubicBezTo>
                    <a:pt x="9930" y="8674"/>
                    <a:pt x="13015" y="8924"/>
                    <a:pt x="15364" y="8924"/>
                  </a:cubicBezTo>
                  <a:cubicBezTo>
                    <a:pt x="17479" y="8924"/>
                    <a:pt x="18997" y="8721"/>
                    <a:pt x="18998" y="8721"/>
                  </a:cubicBezTo>
                  <a:lnTo>
                    <a:pt x="18998" y="8721"/>
                  </a:lnTo>
                  <a:cubicBezTo>
                    <a:pt x="18997" y="8721"/>
                    <a:pt x="18701" y="11332"/>
                    <a:pt x="18880" y="11332"/>
                  </a:cubicBezTo>
                  <a:cubicBezTo>
                    <a:pt x="18900" y="11332"/>
                    <a:pt x="18926" y="11299"/>
                    <a:pt x="18959" y="11225"/>
                  </a:cubicBezTo>
                  <a:cubicBezTo>
                    <a:pt x="19283" y="10502"/>
                    <a:pt x="19962" y="7180"/>
                    <a:pt x="19962" y="7180"/>
                  </a:cubicBezTo>
                  <a:cubicBezTo>
                    <a:pt x="19962" y="7180"/>
                    <a:pt x="8507" y="3037"/>
                    <a:pt x="6210" y="1"/>
                  </a:cubicBezTo>
                  <a:close/>
                </a:path>
              </a:pathLst>
            </a:custGeom>
            <a:solidFill>
              <a:srgbClr val="DC8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9" name="Google Shape;2769;p46"/>
            <p:cNvSpPr/>
            <p:nvPr/>
          </p:nvSpPr>
          <p:spPr>
            <a:xfrm>
              <a:off x="7707200" y="3977975"/>
              <a:ext cx="517425" cy="422150"/>
            </a:xfrm>
            <a:custGeom>
              <a:avLst/>
              <a:gdLst/>
              <a:ahLst/>
              <a:cxnLst/>
              <a:rect l="l" t="t" r="r" b="b"/>
              <a:pathLst>
                <a:path w="20697" h="16886" extrusionOk="0">
                  <a:moveTo>
                    <a:pt x="15139" y="0"/>
                  </a:moveTo>
                  <a:cubicBezTo>
                    <a:pt x="9965" y="3820"/>
                    <a:pt x="724" y="7458"/>
                    <a:pt x="724" y="7458"/>
                  </a:cubicBezTo>
                  <a:cubicBezTo>
                    <a:pt x="1" y="10018"/>
                    <a:pt x="2483" y="16886"/>
                    <a:pt x="2483" y="16886"/>
                  </a:cubicBezTo>
                  <a:cubicBezTo>
                    <a:pt x="5936" y="15884"/>
                    <a:pt x="11544" y="14754"/>
                    <a:pt x="11544" y="14754"/>
                  </a:cubicBezTo>
                  <a:cubicBezTo>
                    <a:pt x="10628" y="10873"/>
                    <a:pt x="9867" y="7635"/>
                    <a:pt x="9867" y="7635"/>
                  </a:cubicBezTo>
                  <a:lnTo>
                    <a:pt x="9867" y="7635"/>
                  </a:lnTo>
                  <a:cubicBezTo>
                    <a:pt x="12662" y="11257"/>
                    <a:pt x="16108" y="11351"/>
                    <a:pt x="16108" y="11351"/>
                  </a:cubicBezTo>
                  <a:cubicBezTo>
                    <a:pt x="17759" y="10287"/>
                    <a:pt x="20696" y="5497"/>
                    <a:pt x="20696" y="5497"/>
                  </a:cubicBezTo>
                  <a:cubicBezTo>
                    <a:pt x="19227" y="4860"/>
                    <a:pt x="15139" y="0"/>
                    <a:pt x="151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46"/>
            <p:cNvSpPr/>
            <p:nvPr/>
          </p:nvSpPr>
          <p:spPr>
            <a:xfrm>
              <a:off x="7601425" y="3616350"/>
              <a:ext cx="553325" cy="640475"/>
            </a:xfrm>
            <a:custGeom>
              <a:avLst/>
              <a:gdLst/>
              <a:ahLst/>
              <a:cxnLst/>
              <a:rect l="l" t="t" r="r" b="b"/>
              <a:pathLst>
                <a:path w="22133" h="25619" extrusionOk="0">
                  <a:moveTo>
                    <a:pt x="11894" y="1"/>
                  </a:moveTo>
                  <a:cubicBezTo>
                    <a:pt x="11839" y="34"/>
                    <a:pt x="7969" y="1546"/>
                    <a:pt x="0" y="6106"/>
                  </a:cubicBezTo>
                  <a:cubicBezTo>
                    <a:pt x="0" y="6106"/>
                    <a:pt x="1781" y="19550"/>
                    <a:pt x="4336" y="25618"/>
                  </a:cubicBezTo>
                  <a:cubicBezTo>
                    <a:pt x="4336" y="25618"/>
                    <a:pt x="16175" y="25108"/>
                    <a:pt x="22132" y="16312"/>
                  </a:cubicBezTo>
                  <a:cubicBezTo>
                    <a:pt x="22132" y="16312"/>
                    <a:pt x="17523" y="10289"/>
                    <a:pt x="118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46"/>
            <p:cNvSpPr/>
            <p:nvPr/>
          </p:nvSpPr>
          <p:spPr>
            <a:xfrm>
              <a:off x="7889175" y="3551675"/>
              <a:ext cx="490000" cy="202700"/>
            </a:xfrm>
            <a:custGeom>
              <a:avLst/>
              <a:gdLst/>
              <a:ahLst/>
              <a:cxnLst/>
              <a:rect l="l" t="t" r="r" b="b"/>
              <a:pathLst>
                <a:path w="19600" h="8108" extrusionOk="0">
                  <a:moveTo>
                    <a:pt x="8332" y="1"/>
                  </a:moveTo>
                  <a:cubicBezTo>
                    <a:pt x="6039" y="1"/>
                    <a:pt x="3250" y="720"/>
                    <a:pt x="0" y="2829"/>
                  </a:cubicBezTo>
                  <a:lnTo>
                    <a:pt x="2482" y="8107"/>
                  </a:lnTo>
                  <a:cubicBezTo>
                    <a:pt x="2482" y="8107"/>
                    <a:pt x="7684" y="4590"/>
                    <a:pt x="11783" y="4590"/>
                  </a:cubicBezTo>
                  <a:cubicBezTo>
                    <a:pt x="12839" y="4590"/>
                    <a:pt x="13822" y="4823"/>
                    <a:pt x="14624" y="5411"/>
                  </a:cubicBezTo>
                  <a:cubicBezTo>
                    <a:pt x="14624" y="5411"/>
                    <a:pt x="15338" y="7411"/>
                    <a:pt x="15623" y="7411"/>
                  </a:cubicBezTo>
                  <a:cubicBezTo>
                    <a:pt x="15626" y="7411"/>
                    <a:pt x="15628" y="7411"/>
                    <a:pt x="15631" y="7410"/>
                  </a:cubicBezTo>
                  <a:cubicBezTo>
                    <a:pt x="15911" y="7367"/>
                    <a:pt x="15571" y="5608"/>
                    <a:pt x="15571" y="5608"/>
                  </a:cubicBezTo>
                  <a:lnTo>
                    <a:pt x="15571" y="5608"/>
                  </a:lnTo>
                  <a:cubicBezTo>
                    <a:pt x="15571" y="5608"/>
                    <a:pt x="17168" y="7663"/>
                    <a:pt x="17623" y="7663"/>
                  </a:cubicBezTo>
                  <a:cubicBezTo>
                    <a:pt x="17653" y="7663"/>
                    <a:pt x="17678" y="7654"/>
                    <a:pt x="17698" y="7635"/>
                  </a:cubicBezTo>
                  <a:cubicBezTo>
                    <a:pt x="18011" y="7334"/>
                    <a:pt x="16827" y="5558"/>
                    <a:pt x="16827" y="5558"/>
                  </a:cubicBezTo>
                  <a:lnTo>
                    <a:pt x="16827" y="5558"/>
                  </a:lnTo>
                  <a:cubicBezTo>
                    <a:pt x="16827" y="5558"/>
                    <a:pt x="18661" y="6904"/>
                    <a:pt x="19070" y="6904"/>
                  </a:cubicBezTo>
                  <a:cubicBezTo>
                    <a:pt x="19121" y="6904"/>
                    <a:pt x="19150" y="6883"/>
                    <a:pt x="19150" y="6835"/>
                  </a:cubicBezTo>
                  <a:cubicBezTo>
                    <a:pt x="19150" y="6413"/>
                    <a:pt x="17424" y="4813"/>
                    <a:pt x="17424" y="4812"/>
                  </a:cubicBezTo>
                  <a:lnTo>
                    <a:pt x="17424" y="4812"/>
                  </a:lnTo>
                  <a:cubicBezTo>
                    <a:pt x="17424" y="4812"/>
                    <a:pt x="18541" y="5394"/>
                    <a:pt x="19131" y="5394"/>
                  </a:cubicBezTo>
                  <a:cubicBezTo>
                    <a:pt x="19316" y="5394"/>
                    <a:pt x="19449" y="5336"/>
                    <a:pt x="19479" y="5186"/>
                  </a:cubicBezTo>
                  <a:cubicBezTo>
                    <a:pt x="19600" y="4556"/>
                    <a:pt x="17040" y="4030"/>
                    <a:pt x="17040" y="4030"/>
                  </a:cubicBezTo>
                  <a:lnTo>
                    <a:pt x="17040" y="4030"/>
                  </a:lnTo>
                  <a:cubicBezTo>
                    <a:pt x="17040" y="4030"/>
                    <a:pt x="17207" y="4046"/>
                    <a:pt x="17425" y="4046"/>
                  </a:cubicBezTo>
                  <a:cubicBezTo>
                    <a:pt x="17843" y="4046"/>
                    <a:pt x="18450" y="3985"/>
                    <a:pt x="18443" y="3628"/>
                  </a:cubicBezTo>
                  <a:cubicBezTo>
                    <a:pt x="18441" y="3348"/>
                    <a:pt x="17762" y="3280"/>
                    <a:pt x="17109" y="3280"/>
                  </a:cubicBezTo>
                  <a:cubicBezTo>
                    <a:pt x="16499" y="3280"/>
                    <a:pt x="15911" y="3339"/>
                    <a:pt x="15911" y="3339"/>
                  </a:cubicBezTo>
                  <a:cubicBezTo>
                    <a:pt x="15911" y="3339"/>
                    <a:pt x="13271" y="1"/>
                    <a:pt x="8332" y="1"/>
                  </a:cubicBezTo>
                  <a:close/>
                </a:path>
              </a:pathLst>
            </a:custGeom>
            <a:solidFill>
              <a:srgbClr val="DC8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46"/>
            <p:cNvSpPr/>
            <p:nvPr/>
          </p:nvSpPr>
          <p:spPr>
            <a:xfrm>
              <a:off x="8368475" y="4191975"/>
              <a:ext cx="71675" cy="146625"/>
            </a:xfrm>
            <a:custGeom>
              <a:avLst/>
              <a:gdLst/>
              <a:ahLst/>
              <a:cxnLst/>
              <a:rect l="l" t="t" r="r" b="b"/>
              <a:pathLst>
                <a:path w="2867" h="5865" extrusionOk="0">
                  <a:moveTo>
                    <a:pt x="554" y="1"/>
                  </a:moveTo>
                  <a:lnTo>
                    <a:pt x="0" y="2999"/>
                  </a:lnTo>
                  <a:lnTo>
                    <a:pt x="647" y="3108"/>
                  </a:lnTo>
                  <a:cubicBezTo>
                    <a:pt x="647" y="3108"/>
                    <a:pt x="718" y="5389"/>
                    <a:pt x="1721" y="5865"/>
                  </a:cubicBezTo>
                  <a:lnTo>
                    <a:pt x="2866" y="560"/>
                  </a:lnTo>
                  <a:lnTo>
                    <a:pt x="55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46"/>
            <p:cNvSpPr/>
            <p:nvPr/>
          </p:nvSpPr>
          <p:spPr>
            <a:xfrm>
              <a:off x="8371900" y="4247725"/>
              <a:ext cx="19750" cy="24575"/>
            </a:xfrm>
            <a:custGeom>
              <a:avLst/>
              <a:gdLst/>
              <a:ahLst/>
              <a:cxnLst/>
              <a:rect l="l" t="t" r="r" b="b"/>
              <a:pathLst>
                <a:path w="790" h="983" extrusionOk="0">
                  <a:moveTo>
                    <a:pt x="665" y="0"/>
                  </a:moveTo>
                  <a:cubicBezTo>
                    <a:pt x="632" y="0"/>
                    <a:pt x="601" y="16"/>
                    <a:pt x="581" y="45"/>
                  </a:cubicBezTo>
                  <a:lnTo>
                    <a:pt x="33" y="818"/>
                  </a:lnTo>
                  <a:cubicBezTo>
                    <a:pt x="0" y="867"/>
                    <a:pt x="11" y="933"/>
                    <a:pt x="61" y="966"/>
                  </a:cubicBezTo>
                  <a:cubicBezTo>
                    <a:pt x="76" y="976"/>
                    <a:pt x="99" y="983"/>
                    <a:pt x="121" y="983"/>
                  </a:cubicBezTo>
                  <a:cubicBezTo>
                    <a:pt x="154" y="983"/>
                    <a:pt x="187" y="966"/>
                    <a:pt x="208" y="938"/>
                  </a:cubicBezTo>
                  <a:lnTo>
                    <a:pt x="756" y="166"/>
                  </a:lnTo>
                  <a:cubicBezTo>
                    <a:pt x="789" y="121"/>
                    <a:pt x="779" y="56"/>
                    <a:pt x="729" y="23"/>
                  </a:cubicBezTo>
                  <a:cubicBezTo>
                    <a:pt x="709" y="7"/>
                    <a:pt x="687" y="0"/>
                    <a:pt x="6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46"/>
            <p:cNvSpPr/>
            <p:nvPr/>
          </p:nvSpPr>
          <p:spPr>
            <a:xfrm>
              <a:off x="8378725" y="4257375"/>
              <a:ext cx="25525" cy="21900"/>
            </a:xfrm>
            <a:custGeom>
              <a:avLst/>
              <a:gdLst/>
              <a:ahLst/>
              <a:cxnLst/>
              <a:rect l="l" t="t" r="r" b="b"/>
              <a:pathLst>
                <a:path w="1021" h="876" extrusionOk="0">
                  <a:moveTo>
                    <a:pt x="902" y="1"/>
                  </a:moveTo>
                  <a:cubicBezTo>
                    <a:pt x="878" y="1"/>
                    <a:pt x="854" y="9"/>
                    <a:pt x="835" y="26"/>
                  </a:cubicBezTo>
                  <a:lnTo>
                    <a:pt x="51" y="689"/>
                  </a:lnTo>
                  <a:cubicBezTo>
                    <a:pt x="7" y="728"/>
                    <a:pt x="1" y="799"/>
                    <a:pt x="40" y="843"/>
                  </a:cubicBezTo>
                  <a:cubicBezTo>
                    <a:pt x="61" y="865"/>
                    <a:pt x="89" y="876"/>
                    <a:pt x="122" y="876"/>
                  </a:cubicBezTo>
                  <a:cubicBezTo>
                    <a:pt x="144" y="876"/>
                    <a:pt x="172" y="871"/>
                    <a:pt x="187" y="853"/>
                  </a:cubicBezTo>
                  <a:lnTo>
                    <a:pt x="971" y="185"/>
                  </a:lnTo>
                  <a:cubicBezTo>
                    <a:pt x="1015" y="147"/>
                    <a:pt x="1020" y="81"/>
                    <a:pt x="982" y="38"/>
                  </a:cubicBezTo>
                  <a:cubicBezTo>
                    <a:pt x="961" y="13"/>
                    <a:pt x="931" y="1"/>
                    <a:pt x="9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5" name="Google Shape;2775;p46"/>
            <p:cNvSpPr/>
            <p:nvPr/>
          </p:nvSpPr>
          <p:spPr>
            <a:xfrm>
              <a:off x="8383525" y="4277400"/>
              <a:ext cx="24825" cy="13825"/>
            </a:xfrm>
            <a:custGeom>
              <a:avLst/>
              <a:gdLst/>
              <a:ahLst/>
              <a:cxnLst/>
              <a:rect l="l" t="t" r="r" b="b"/>
              <a:pathLst>
                <a:path w="993" h="553" extrusionOk="0">
                  <a:moveTo>
                    <a:pt x="869" y="0"/>
                  </a:moveTo>
                  <a:cubicBezTo>
                    <a:pt x="855" y="0"/>
                    <a:pt x="841" y="3"/>
                    <a:pt x="828" y="9"/>
                  </a:cubicBezTo>
                  <a:lnTo>
                    <a:pt x="78" y="348"/>
                  </a:lnTo>
                  <a:cubicBezTo>
                    <a:pt x="23" y="376"/>
                    <a:pt x="1" y="437"/>
                    <a:pt x="23" y="492"/>
                  </a:cubicBezTo>
                  <a:cubicBezTo>
                    <a:pt x="39" y="530"/>
                    <a:pt x="78" y="552"/>
                    <a:pt x="122" y="552"/>
                  </a:cubicBezTo>
                  <a:cubicBezTo>
                    <a:pt x="132" y="552"/>
                    <a:pt x="149" y="552"/>
                    <a:pt x="165" y="540"/>
                  </a:cubicBezTo>
                  <a:lnTo>
                    <a:pt x="916" y="201"/>
                  </a:lnTo>
                  <a:cubicBezTo>
                    <a:pt x="966" y="179"/>
                    <a:pt x="992" y="113"/>
                    <a:pt x="966" y="64"/>
                  </a:cubicBezTo>
                  <a:cubicBezTo>
                    <a:pt x="950" y="23"/>
                    <a:pt x="909" y="0"/>
                    <a:pt x="8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6" name="Google Shape;2776;p46"/>
            <p:cNvSpPr/>
            <p:nvPr/>
          </p:nvSpPr>
          <p:spPr>
            <a:xfrm>
              <a:off x="7099225" y="3719825"/>
              <a:ext cx="473325" cy="237225"/>
            </a:xfrm>
            <a:custGeom>
              <a:avLst/>
              <a:gdLst/>
              <a:ahLst/>
              <a:cxnLst/>
              <a:rect l="l" t="t" r="r" b="b"/>
              <a:pathLst>
                <a:path w="18933" h="9489" extrusionOk="0">
                  <a:moveTo>
                    <a:pt x="2509" y="0"/>
                  </a:moveTo>
                  <a:cubicBezTo>
                    <a:pt x="2490" y="0"/>
                    <a:pt x="2472" y="5"/>
                    <a:pt x="2457" y="16"/>
                  </a:cubicBezTo>
                  <a:cubicBezTo>
                    <a:pt x="2090" y="257"/>
                    <a:pt x="2917" y="2224"/>
                    <a:pt x="2917" y="2224"/>
                  </a:cubicBezTo>
                  <a:cubicBezTo>
                    <a:pt x="2917" y="2224"/>
                    <a:pt x="1294" y="476"/>
                    <a:pt x="943" y="476"/>
                  </a:cubicBezTo>
                  <a:cubicBezTo>
                    <a:pt x="907" y="476"/>
                    <a:pt x="885" y="493"/>
                    <a:pt x="878" y="532"/>
                  </a:cubicBezTo>
                  <a:cubicBezTo>
                    <a:pt x="795" y="947"/>
                    <a:pt x="2194" y="2839"/>
                    <a:pt x="2194" y="2839"/>
                  </a:cubicBezTo>
                  <a:cubicBezTo>
                    <a:pt x="2194" y="2839"/>
                    <a:pt x="1049" y="1940"/>
                    <a:pt x="500" y="1940"/>
                  </a:cubicBezTo>
                  <a:cubicBezTo>
                    <a:pt x="378" y="1940"/>
                    <a:pt x="285" y="1984"/>
                    <a:pt x="241" y="2093"/>
                  </a:cubicBezTo>
                  <a:cubicBezTo>
                    <a:pt x="1" y="2685"/>
                    <a:pt x="2418" y="3683"/>
                    <a:pt x="2418" y="3683"/>
                  </a:cubicBezTo>
                  <a:cubicBezTo>
                    <a:pt x="2418" y="3683"/>
                    <a:pt x="1926" y="3536"/>
                    <a:pt x="1513" y="3536"/>
                  </a:cubicBezTo>
                  <a:cubicBezTo>
                    <a:pt x="1240" y="3536"/>
                    <a:pt x="1002" y="3601"/>
                    <a:pt x="965" y="3815"/>
                  </a:cubicBezTo>
                  <a:cubicBezTo>
                    <a:pt x="873" y="4351"/>
                    <a:pt x="3398" y="4576"/>
                    <a:pt x="3398" y="4576"/>
                  </a:cubicBezTo>
                  <a:cubicBezTo>
                    <a:pt x="3398" y="4576"/>
                    <a:pt x="5951" y="9488"/>
                    <a:pt x="12428" y="9488"/>
                  </a:cubicBezTo>
                  <a:cubicBezTo>
                    <a:pt x="14268" y="9488"/>
                    <a:pt x="16426" y="9092"/>
                    <a:pt x="18932" y="8073"/>
                  </a:cubicBezTo>
                  <a:lnTo>
                    <a:pt x="17485" y="2422"/>
                  </a:lnTo>
                  <a:cubicBezTo>
                    <a:pt x="17485" y="2422"/>
                    <a:pt x="13167" y="4273"/>
                    <a:pt x="9396" y="4273"/>
                  </a:cubicBezTo>
                  <a:cubicBezTo>
                    <a:pt x="7685" y="4273"/>
                    <a:pt x="6086" y="3892"/>
                    <a:pt x="5055" y="2784"/>
                  </a:cubicBezTo>
                  <a:cubicBezTo>
                    <a:pt x="5055" y="2784"/>
                    <a:pt x="4726" y="641"/>
                    <a:pt x="4440" y="630"/>
                  </a:cubicBezTo>
                  <a:cubicBezTo>
                    <a:pt x="4439" y="630"/>
                    <a:pt x="4438" y="630"/>
                    <a:pt x="4437" y="630"/>
                  </a:cubicBezTo>
                  <a:cubicBezTo>
                    <a:pt x="4155" y="630"/>
                    <a:pt x="4155" y="2411"/>
                    <a:pt x="4155" y="2411"/>
                  </a:cubicBezTo>
                  <a:cubicBezTo>
                    <a:pt x="4155" y="2411"/>
                    <a:pt x="2932" y="0"/>
                    <a:pt x="2509" y="0"/>
                  </a:cubicBezTo>
                  <a:close/>
                </a:path>
              </a:pathLst>
            </a:custGeom>
            <a:solidFill>
              <a:srgbClr val="DC8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7" name="Google Shape;2777;p46"/>
            <p:cNvSpPr/>
            <p:nvPr/>
          </p:nvSpPr>
          <p:spPr>
            <a:xfrm>
              <a:off x="7188850" y="3777425"/>
              <a:ext cx="17275" cy="31600"/>
            </a:xfrm>
            <a:custGeom>
              <a:avLst/>
              <a:gdLst/>
              <a:ahLst/>
              <a:cxnLst/>
              <a:rect l="l" t="t" r="r" b="b"/>
              <a:pathLst>
                <a:path w="691" h="1264" extrusionOk="0">
                  <a:moveTo>
                    <a:pt x="570" y="1"/>
                  </a:moveTo>
                  <a:cubicBezTo>
                    <a:pt x="536" y="1"/>
                    <a:pt x="503" y="17"/>
                    <a:pt x="483" y="47"/>
                  </a:cubicBezTo>
                  <a:cubicBezTo>
                    <a:pt x="0" y="765"/>
                    <a:pt x="362" y="1208"/>
                    <a:pt x="379" y="1225"/>
                  </a:cubicBezTo>
                  <a:cubicBezTo>
                    <a:pt x="400" y="1253"/>
                    <a:pt x="428" y="1264"/>
                    <a:pt x="455" y="1264"/>
                  </a:cubicBezTo>
                  <a:cubicBezTo>
                    <a:pt x="483" y="1264"/>
                    <a:pt x="504" y="1258"/>
                    <a:pt x="526" y="1241"/>
                  </a:cubicBezTo>
                  <a:cubicBezTo>
                    <a:pt x="570" y="1203"/>
                    <a:pt x="576" y="1137"/>
                    <a:pt x="537" y="1094"/>
                  </a:cubicBezTo>
                  <a:cubicBezTo>
                    <a:pt x="526" y="1077"/>
                    <a:pt x="269" y="743"/>
                    <a:pt x="658" y="168"/>
                  </a:cubicBezTo>
                  <a:cubicBezTo>
                    <a:pt x="691" y="118"/>
                    <a:pt x="680" y="52"/>
                    <a:pt x="630" y="19"/>
                  </a:cubicBezTo>
                  <a:cubicBezTo>
                    <a:pt x="612" y="7"/>
                    <a:pt x="591" y="1"/>
                    <a:pt x="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8" name="Google Shape;2778;p46"/>
            <p:cNvSpPr/>
            <p:nvPr/>
          </p:nvSpPr>
          <p:spPr>
            <a:xfrm>
              <a:off x="7829275" y="3558525"/>
              <a:ext cx="261725" cy="262425"/>
            </a:xfrm>
            <a:custGeom>
              <a:avLst/>
              <a:gdLst/>
              <a:ahLst/>
              <a:cxnLst/>
              <a:rect l="l" t="t" r="r" b="b"/>
              <a:pathLst>
                <a:path w="10469" h="10497" extrusionOk="0">
                  <a:moveTo>
                    <a:pt x="8239" y="0"/>
                  </a:moveTo>
                  <a:cubicBezTo>
                    <a:pt x="6112" y="263"/>
                    <a:pt x="34" y="3481"/>
                    <a:pt x="34" y="3481"/>
                  </a:cubicBezTo>
                  <a:cubicBezTo>
                    <a:pt x="1" y="5256"/>
                    <a:pt x="4425" y="10497"/>
                    <a:pt x="4425" y="10497"/>
                  </a:cubicBezTo>
                  <a:cubicBezTo>
                    <a:pt x="5668" y="9729"/>
                    <a:pt x="10469" y="6693"/>
                    <a:pt x="10469" y="6693"/>
                  </a:cubicBezTo>
                  <a:cubicBezTo>
                    <a:pt x="10354" y="4945"/>
                    <a:pt x="8239" y="0"/>
                    <a:pt x="8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9" name="Google Shape;2779;p46"/>
            <p:cNvSpPr/>
            <p:nvPr/>
          </p:nvSpPr>
          <p:spPr>
            <a:xfrm>
              <a:off x="7491125" y="3724050"/>
              <a:ext cx="245400" cy="234625"/>
            </a:xfrm>
            <a:custGeom>
              <a:avLst/>
              <a:gdLst/>
              <a:ahLst/>
              <a:cxnLst/>
              <a:rect l="l" t="t" r="r" b="b"/>
              <a:pathLst>
                <a:path w="9816" h="9385" extrusionOk="0">
                  <a:moveTo>
                    <a:pt x="7493" y="1"/>
                  </a:moveTo>
                  <a:cubicBezTo>
                    <a:pt x="6112" y="477"/>
                    <a:pt x="264" y="2351"/>
                    <a:pt x="264" y="2351"/>
                  </a:cubicBezTo>
                  <a:cubicBezTo>
                    <a:pt x="0" y="4079"/>
                    <a:pt x="998" y="9368"/>
                    <a:pt x="998" y="9368"/>
                  </a:cubicBezTo>
                  <a:cubicBezTo>
                    <a:pt x="1122" y="9379"/>
                    <a:pt x="1262" y="9385"/>
                    <a:pt x="1413" y="9385"/>
                  </a:cubicBezTo>
                  <a:cubicBezTo>
                    <a:pt x="3843" y="9385"/>
                    <a:pt x="9400" y="7980"/>
                    <a:pt x="9400" y="7980"/>
                  </a:cubicBezTo>
                  <a:cubicBezTo>
                    <a:pt x="9816" y="6260"/>
                    <a:pt x="7493" y="1"/>
                    <a:pt x="74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0" name="Google Shape;2780;p46"/>
            <p:cNvSpPr/>
            <p:nvPr/>
          </p:nvSpPr>
          <p:spPr>
            <a:xfrm>
              <a:off x="7707750" y="3907250"/>
              <a:ext cx="421075" cy="312975"/>
            </a:xfrm>
            <a:custGeom>
              <a:avLst/>
              <a:gdLst/>
              <a:ahLst/>
              <a:cxnLst/>
              <a:rect l="l" t="t" r="r" b="b"/>
              <a:pathLst>
                <a:path w="16843" h="12519" extrusionOk="0">
                  <a:moveTo>
                    <a:pt x="12579" y="1"/>
                  </a:moveTo>
                  <a:cubicBezTo>
                    <a:pt x="10305" y="7899"/>
                    <a:pt x="0" y="9225"/>
                    <a:pt x="0" y="9225"/>
                  </a:cubicBezTo>
                  <a:lnTo>
                    <a:pt x="334" y="12518"/>
                  </a:lnTo>
                  <a:cubicBezTo>
                    <a:pt x="10606" y="12518"/>
                    <a:pt x="16843" y="4796"/>
                    <a:pt x="16843" y="4796"/>
                  </a:cubicBezTo>
                  <a:lnTo>
                    <a:pt x="125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1" name="Google Shape;2781;p46"/>
            <p:cNvSpPr/>
            <p:nvPr/>
          </p:nvSpPr>
          <p:spPr>
            <a:xfrm>
              <a:off x="7694300" y="3028450"/>
              <a:ext cx="388400" cy="340500"/>
            </a:xfrm>
            <a:custGeom>
              <a:avLst/>
              <a:gdLst/>
              <a:ahLst/>
              <a:cxnLst/>
              <a:rect l="l" t="t" r="r" b="b"/>
              <a:pathLst>
                <a:path w="15536" h="13620" extrusionOk="0">
                  <a:moveTo>
                    <a:pt x="6352" y="1"/>
                  </a:moveTo>
                  <a:cubicBezTo>
                    <a:pt x="5057" y="1"/>
                    <a:pt x="5109" y="808"/>
                    <a:pt x="5338" y="1426"/>
                  </a:cubicBezTo>
                  <a:lnTo>
                    <a:pt x="5338" y="1426"/>
                  </a:lnTo>
                  <a:cubicBezTo>
                    <a:pt x="5119" y="1133"/>
                    <a:pt x="4786" y="859"/>
                    <a:pt x="4307" y="859"/>
                  </a:cubicBezTo>
                  <a:cubicBezTo>
                    <a:pt x="3890" y="859"/>
                    <a:pt x="3362" y="1067"/>
                    <a:pt x="2703" y="1654"/>
                  </a:cubicBezTo>
                  <a:cubicBezTo>
                    <a:pt x="429" y="3682"/>
                    <a:pt x="3996" y="7535"/>
                    <a:pt x="3996" y="7535"/>
                  </a:cubicBezTo>
                  <a:cubicBezTo>
                    <a:pt x="3405" y="7045"/>
                    <a:pt x="2853" y="6835"/>
                    <a:pt x="2381" y="6835"/>
                  </a:cubicBezTo>
                  <a:cubicBezTo>
                    <a:pt x="672" y="6835"/>
                    <a:pt x="1" y="9585"/>
                    <a:pt x="2205" y="11732"/>
                  </a:cubicBezTo>
                  <a:cubicBezTo>
                    <a:pt x="2941" y="12451"/>
                    <a:pt x="3468" y="12716"/>
                    <a:pt x="3845" y="12716"/>
                  </a:cubicBezTo>
                  <a:cubicBezTo>
                    <a:pt x="4615" y="12716"/>
                    <a:pt x="4757" y="11610"/>
                    <a:pt x="4777" y="11003"/>
                  </a:cubicBezTo>
                  <a:lnTo>
                    <a:pt x="4777" y="11003"/>
                  </a:lnTo>
                  <a:cubicBezTo>
                    <a:pt x="4819" y="11816"/>
                    <a:pt x="5121" y="13620"/>
                    <a:pt x="6984" y="13620"/>
                  </a:cubicBezTo>
                  <a:cubicBezTo>
                    <a:pt x="7371" y="13620"/>
                    <a:pt x="7826" y="13542"/>
                    <a:pt x="8359" y="13361"/>
                  </a:cubicBezTo>
                  <a:cubicBezTo>
                    <a:pt x="9449" y="12993"/>
                    <a:pt x="10002" y="12626"/>
                    <a:pt x="10234" y="12288"/>
                  </a:cubicBezTo>
                  <a:lnTo>
                    <a:pt x="10234" y="12288"/>
                  </a:lnTo>
                  <a:cubicBezTo>
                    <a:pt x="10492" y="12545"/>
                    <a:pt x="10805" y="12730"/>
                    <a:pt x="11171" y="12730"/>
                  </a:cubicBezTo>
                  <a:cubicBezTo>
                    <a:pt x="11663" y="12730"/>
                    <a:pt x="12251" y="12395"/>
                    <a:pt x="12931" y="11448"/>
                  </a:cubicBezTo>
                  <a:cubicBezTo>
                    <a:pt x="14967" y="8598"/>
                    <a:pt x="12603" y="8425"/>
                    <a:pt x="11997" y="8425"/>
                  </a:cubicBezTo>
                  <a:cubicBezTo>
                    <a:pt x="11970" y="8425"/>
                    <a:pt x="11946" y="8425"/>
                    <a:pt x="11927" y="8425"/>
                  </a:cubicBezTo>
                  <a:lnTo>
                    <a:pt x="11927" y="8425"/>
                  </a:lnTo>
                  <a:cubicBezTo>
                    <a:pt x="12420" y="8401"/>
                    <a:pt x="15536" y="8142"/>
                    <a:pt x="14329" y="5605"/>
                  </a:cubicBezTo>
                  <a:cubicBezTo>
                    <a:pt x="13812" y="4523"/>
                    <a:pt x="13390" y="4195"/>
                    <a:pt x="13069" y="4195"/>
                  </a:cubicBezTo>
                  <a:cubicBezTo>
                    <a:pt x="12914" y="4195"/>
                    <a:pt x="12782" y="4271"/>
                    <a:pt x="12674" y="4376"/>
                  </a:cubicBezTo>
                  <a:lnTo>
                    <a:pt x="12674" y="4376"/>
                  </a:lnTo>
                  <a:cubicBezTo>
                    <a:pt x="13015" y="3611"/>
                    <a:pt x="13222" y="2238"/>
                    <a:pt x="11259" y="1045"/>
                  </a:cubicBezTo>
                  <a:cubicBezTo>
                    <a:pt x="10601" y="646"/>
                    <a:pt x="10119" y="492"/>
                    <a:pt x="9768" y="492"/>
                  </a:cubicBezTo>
                  <a:cubicBezTo>
                    <a:pt x="9279" y="492"/>
                    <a:pt x="9042" y="790"/>
                    <a:pt x="8933" y="1143"/>
                  </a:cubicBezTo>
                  <a:lnTo>
                    <a:pt x="8933" y="1143"/>
                  </a:lnTo>
                  <a:cubicBezTo>
                    <a:pt x="8741" y="681"/>
                    <a:pt x="8210" y="216"/>
                    <a:pt x="6918" y="42"/>
                  </a:cubicBezTo>
                  <a:cubicBezTo>
                    <a:pt x="6706" y="14"/>
                    <a:pt x="6518" y="1"/>
                    <a:pt x="6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2" name="Google Shape;2782;p46"/>
            <p:cNvSpPr/>
            <p:nvPr/>
          </p:nvSpPr>
          <p:spPr>
            <a:xfrm>
              <a:off x="7137275" y="3181550"/>
              <a:ext cx="374075" cy="348575"/>
            </a:xfrm>
            <a:custGeom>
              <a:avLst/>
              <a:gdLst/>
              <a:ahLst/>
              <a:cxnLst/>
              <a:rect l="l" t="t" r="r" b="b"/>
              <a:pathLst>
                <a:path w="14963" h="13943" extrusionOk="0">
                  <a:moveTo>
                    <a:pt x="5864" y="1"/>
                  </a:moveTo>
                  <a:cubicBezTo>
                    <a:pt x="5461" y="1"/>
                    <a:pt x="4942" y="148"/>
                    <a:pt x="4277" y="511"/>
                  </a:cubicBezTo>
                  <a:cubicBezTo>
                    <a:pt x="1070" y="2258"/>
                    <a:pt x="3443" y="3471"/>
                    <a:pt x="3866" y="3664"/>
                  </a:cubicBezTo>
                  <a:lnTo>
                    <a:pt x="3866" y="3664"/>
                  </a:lnTo>
                  <a:cubicBezTo>
                    <a:pt x="3650" y="3572"/>
                    <a:pt x="2898" y="3279"/>
                    <a:pt x="2157" y="3279"/>
                  </a:cubicBezTo>
                  <a:cubicBezTo>
                    <a:pt x="1312" y="3279"/>
                    <a:pt x="482" y="3660"/>
                    <a:pt x="474" y="5154"/>
                  </a:cubicBezTo>
                  <a:cubicBezTo>
                    <a:pt x="466" y="6643"/>
                    <a:pt x="832" y="7024"/>
                    <a:pt x="1208" y="7024"/>
                  </a:cubicBezTo>
                  <a:cubicBezTo>
                    <a:pt x="1281" y="7024"/>
                    <a:pt x="1354" y="7009"/>
                    <a:pt x="1425" y="6986"/>
                  </a:cubicBezTo>
                  <a:lnTo>
                    <a:pt x="1425" y="6986"/>
                  </a:lnTo>
                  <a:cubicBezTo>
                    <a:pt x="785" y="7526"/>
                    <a:pt x="1" y="8671"/>
                    <a:pt x="1252" y="10596"/>
                  </a:cubicBezTo>
                  <a:cubicBezTo>
                    <a:pt x="1855" y="11527"/>
                    <a:pt x="2351" y="11841"/>
                    <a:pt x="2744" y="11841"/>
                  </a:cubicBezTo>
                  <a:cubicBezTo>
                    <a:pt x="3001" y="11841"/>
                    <a:pt x="3215" y="11706"/>
                    <a:pt x="3387" y="11523"/>
                  </a:cubicBezTo>
                  <a:lnTo>
                    <a:pt x="3387" y="11523"/>
                  </a:lnTo>
                  <a:cubicBezTo>
                    <a:pt x="3359" y="12023"/>
                    <a:pt x="3635" y="12673"/>
                    <a:pt x="4722" y="13391"/>
                  </a:cubicBezTo>
                  <a:cubicBezTo>
                    <a:pt x="5246" y="13738"/>
                    <a:pt x="5637" y="13874"/>
                    <a:pt x="5929" y="13874"/>
                  </a:cubicBezTo>
                  <a:cubicBezTo>
                    <a:pt x="6512" y="13874"/>
                    <a:pt x="6696" y="13330"/>
                    <a:pt x="6743" y="12838"/>
                  </a:cubicBezTo>
                  <a:lnTo>
                    <a:pt x="6743" y="12838"/>
                  </a:lnTo>
                  <a:cubicBezTo>
                    <a:pt x="6845" y="13357"/>
                    <a:pt x="7179" y="13943"/>
                    <a:pt x="8168" y="13943"/>
                  </a:cubicBezTo>
                  <a:cubicBezTo>
                    <a:pt x="8458" y="13943"/>
                    <a:pt x="8804" y="13892"/>
                    <a:pt x="9216" y="13776"/>
                  </a:cubicBezTo>
                  <a:cubicBezTo>
                    <a:pt x="12148" y="12942"/>
                    <a:pt x="10614" y="7918"/>
                    <a:pt x="10613" y="7917"/>
                  </a:cubicBezTo>
                  <a:lnTo>
                    <a:pt x="10613" y="7917"/>
                  </a:lnTo>
                  <a:cubicBezTo>
                    <a:pt x="11087" y="8956"/>
                    <a:pt x="11751" y="9399"/>
                    <a:pt x="12388" y="9399"/>
                  </a:cubicBezTo>
                  <a:cubicBezTo>
                    <a:pt x="13733" y="9399"/>
                    <a:pt x="14963" y="7427"/>
                    <a:pt x="14056" y="4924"/>
                  </a:cubicBezTo>
                  <a:cubicBezTo>
                    <a:pt x="13601" y="3669"/>
                    <a:pt x="13131" y="3255"/>
                    <a:pt x="12710" y="3255"/>
                  </a:cubicBezTo>
                  <a:cubicBezTo>
                    <a:pt x="12143" y="3255"/>
                    <a:pt x="11663" y="4004"/>
                    <a:pt x="11422" y="4464"/>
                  </a:cubicBezTo>
                  <a:lnTo>
                    <a:pt x="11422" y="4464"/>
                  </a:lnTo>
                  <a:cubicBezTo>
                    <a:pt x="11803" y="3559"/>
                    <a:pt x="12474" y="1181"/>
                    <a:pt x="9222" y="774"/>
                  </a:cubicBezTo>
                  <a:cubicBezTo>
                    <a:pt x="8840" y="726"/>
                    <a:pt x="8512" y="705"/>
                    <a:pt x="8232" y="705"/>
                  </a:cubicBezTo>
                  <a:cubicBezTo>
                    <a:pt x="7677" y="705"/>
                    <a:pt x="7308" y="790"/>
                    <a:pt x="7071" y="924"/>
                  </a:cubicBezTo>
                  <a:lnTo>
                    <a:pt x="7071" y="924"/>
                  </a:lnTo>
                  <a:cubicBezTo>
                    <a:pt x="6894" y="419"/>
                    <a:pt x="6543" y="1"/>
                    <a:pt x="58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3" name="Google Shape;2783;p46"/>
            <p:cNvSpPr/>
            <p:nvPr/>
          </p:nvSpPr>
          <p:spPr>
            <a:xfrm>
              <a:off x="7501525" y="3191175"/>
              <a:ext cx="319875" cy="186775"/>
            </a:xfrm>
            <a:custGeom>
              <a:avLst/>
              <a:gdLst/>
              <a:ahLst/>
              <a:cxnLst/>
              <a:rect l="l" t="t" r="r" b="b"/>
              <a:pathLst>
                <a:path w="12795" h="7471" extrusionOk="0">
                  <a:moveTo>
                    <a:pt x="5652" y="1"/>
                  </a:moveTo>
                  <a:cubicBezTo>
                    <a:pt x="4100" y="1"/>
                    <a:pt x="2235" y="489"/>
                    <a:pt x="17" y="1727"/>
                  </a:cubicBezTo>
                  <a:cubicBezTo>
                    <a:pt x="17" y="1727"/>
                    <a:pt x="0" y="2741"/>
                    <a:pt x="2577" y="5289"/>
                  </a:cubicBezTo>
                  <a:cubicBezTo>
                    <a:pt x="3985" y="6687"/>
                    <a:pt x="7059" y="7470"/>
                    <a:pt x="9431" y="7470"/>
                  </a:cubicBezTo>
                  <a:cubicBezTo>
                    <a:pt x="10631" y="7470"/>
                    <a:pt x="11651" y="7270"/>
                    <a:pt x="12185" y="6846"/>
                  </a:cubicBezTo>
                  <a:cubicBezTo>
                    <a:pt x="12795" y="6365"/>
                    <a:pt x="11256" y="1"/>
                    <a:pt x="5652" y="1"/>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4" name="Google Shape;2784;p46"/>
            <p:cNvSpPr/>
            <p:nvPr/>
          </p:nvSpPr>
          <p:spPr>
            <a:xfrm>
              <a:off x="7897250" y="3644200"/>
              <a:ext cx="92500" cy="128400"/>
            </a:xfrm>
            <a:custGeom>
              <a:avLst/>
              <a:gdLst/>
              <a:ahLst/>
              <a:cxnLst/>
              <a:rect l="l" t="t" r="r" b="b"/>
              <a:pathLst>
                <a:path w="3700" h="5136" extrusionOk="0">
                  <a:moveTo>
                    <a:pt x="119" y="1"/>
                  </a:moveTo>
                  <a:cubicBezTo>
                    <a:pt x="89" y="1"/>
                    <a:pt x="60" y="13"/>
                    <a:pt x="39" y="38"/>
                  </a:cubicBezTo>
                  <a:cubicBezTo>
                    <a:pt x="1" y="81"/>
                    <a:pt x="6" y="147"/>
                    <a:pt x="49" y="185"/>
                  </a:cubicBezTo>
                  <a:cubicBezTo>
                    <a:pt x="77" y="208"/>
                    <a:pt x="2664" y="2471"/>
                    <a:pt x="3481" y="5057"/>
                  </a:cubicBezTo>
                  <a:cubicBezTo>
                    <a:pt x="3497" y="5102"/>
                    <a:pt x="3535" y="5135"/>
                    <a:pt x="3580" y="5135"/>
                  </a:cubicBezTo>
                  <a:cubicBezTo>
                    <a:pt x="3590" y="5135"/>
                    <a:pt x="3601" y="5130"/>
                    <a:pt x="3613" y="5130"/>
                  </a:cubicBezTo>
                  <a:cubicBezTo>
                    <a:pt x="3667" y="5113"/>
                    <a:pt x="3700" y="5052"/>
                    <a:pt x="3684" y="4998"/>
                  </a:cubicBezTo>
                  <a:cubicBezTo>
                    <a:pt x="2845" y="2350"/>
                    <a:pt x="214" y="48"/>
                    <a:pt x="186" y="26"/>
                  </a:cubicBezTo>
                  <a:cubicBezTo>
                    <a:pt x="167" y="9"/>
                    <a:pt x="143"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5" name="Google Shape;2785;p46"/>
            <p:cNvSpPr/>
            <p:nvPr/>
          </p:nvSpPr>
          <p:spPr>
            <a:xfrm>
              <a:off x="7681550" y="3676250"/>
              <a:ext cx="164750" cy="108925"/>
            </a:xfrm>
            <a:custGeom>
              <a:avLst/>
              <a:gdLst/>
              <a:ahLst/>
              <a:cxnLst/>
              <a:rect l="l" t="t" r="r" b="b"/>
              <a:pathLst>
                <a:path w="6590" h="4357" extrusionOk="0">
                  <a:moveTo>
                    <a:pt x="6479" y="0"/>
                  </a:moveTo>
                  <a:cubicBezTo>
                    <a:pt x="6420" y="5"/>
                    <a:pt x="6375" y="49"/>
                    <a:pt x="6375" y="104"/>
                  </a:cubicBezTo>
                  <a:cubicBezTo>
                    <a:pt x="6375" y="132"/>
                    <a:pt x="6337" y="2657"/>
                    <a:pt x="4227" y="3710"/>
                  </a:cubicBezTo>
                  <a:cubicBezTo>
                    <a:pt x="3583" y="4032"/>
                    <a:pt x="2957" y="4145"/>
                    <a:pt x="2398" y="4145"/>
                  </a:cubicBezTo>
                  <a:cubicBezTo>
                    <a:pt x="1122" y="4145"/>
                    <a:pt x="193" y="3559"/>
                    <a:pt x="183" y="3552"/>
                  </a:cubicBezTo>
                  <a:cubicBezTo>
                    <a:pt x="165" y="3540"/>
                    <a:pt x="145" y="3535"/>
                    <a:pt x="125" y="3535"/>
                  </a:cubicBezTo>
                  <a:cubicBezTo>
                    <a:pt x="90" y="3535"/>
                    <a:pt x="55" y="3553"/>
                    <a:pt x="34" y="3585"/>
                  </a:cubicBezTo>
                  <a:cubicBezTo>
                    <a:pt x="1" y="3633"/>
                    <a:pt x="18" y="3699"/>
                    <a:pt x="67" y="3727"/>
                  </a:cubicBezTo>
                  <a:cubicBezTo>
                    <a:pt x="79" y="3737"/>
                    <a:pt x="1060" y="4357"/>
                    <a:pt x="2402" y="4357"/>
                  </a:cubicBezTo>
                  <a:cubicBezTo>
                    <a:pt x="2988" y="4357"/>
                    <a:pt x="3646" y="4236"/>
                    <a:pt x="4321" y="3902"/>
                  </a:cubicBezTo>
                  <a:cubicBezTo>
                    <a:pt x="6552" y="2789"/>
                    <a:pt x="6590" y="137"/>
                    <a:pt x="6590" y="109"/>
                  </a:cubicBezTo>
                  <a:cubicBezTo>
                    <a:pt x="6590" y="49"/>
                    <a:pt x="6540" y="0"/>
                    <a:pt x="6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46"/>
            <p:cNvSpPr/>
            <p:nvPr/>
          </p:nvSpPr>
          <p:spPr>
            <a:xfrm>
              <a:off x="7609775" y="3754750"/>
              <a:ext cx="24675" cy="174425"/>
            </a:xfrm>
            <a:custGeom>
              <a:avLst/>
              <a:gdLst/>
              <a:ahLst/>
              <a:cxnLst/>
              <a:rect l="l" t="t" r="r" b="b"/>
              <a:pathLst>
                <a:path w="987" h="6977" extrusionOk="0">
                  <a:moveTo>
                    <a:pt x="872" y="1"/>
                  </a:moveTo>
                  <a:cubicBezTo>
                    <a:pt x="825" y="1"/>
                    <a:pt x="786" y="28"/>
                    <a:pt x="767" y="76"/>
                  </a:cubicBezTo>
                  <a:cubicBezTo>
                    <a:pt x="762" y="99"/>
                    <a:pt x="0" y="2499"/>
                    <a:pt x="702" y="6884"/>
                  </a:cubicBezTo>
                  <a:cubicBezTo>
                    <a:pt x="713" y="6939"/>
                    <a:pt x="757" y="6977"/>
                    <a:pt x="807" y="6977"/>
                  </a:cubicBezTo>
                  <a:cubicBezTo>
                    <a:pt x="812" y="6977"/>
                    <a:pt x="817" y="6972"/>
                    <a:pt x="823" y="6972"/>
                  </a:cubicBezTo>
                  <a:cubicBezTo>
                    <a:pt x="883" y="6966"/>
                    <a:pt x="921" y="6911"/>
                    <a:pt x="911" y="6851"/>
                  </a:cubicBezTo>
                  <a:cubicBezTo>
                    <a:pt x="220" y="2522"/>
                    <a:pt x="965" y="165"/>
                    <a:pt x="971" y="142"/>
                  </a:cubicBezTo>
                  <a:cubicBezTo>
                    <a:pt x="987" y="83"/>
                    <a:pt x="959" y="28"/>
                    <a:pt x="905" y="5"/>
                  </a:cubicBezTo>
                  <a:cubicBezTo>
                    <a:pt x="894" y="2"/>
                    <a:pt x="883" y="1"/>
                    <a:pt x="8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7" name="Google Shape;2787;p46"/>
            <p:cNvSpPr/>
            <p:nvPr/>
          </p:nvSpPr>
          <p:spPr>
            <a:xfrm>
              <a:off x="7305025" y="3106825"/>
              <a:ext cx="654300" cy="551925"/>
            </a:xfrm>
            <a:custGeom>
              <a:avLst/>
              <a:gdLst/>
              <a:ahLst/>
              <a:cxnLst/>
              <a:rect l="l" t="t" r="r" b="b"/>
              <a:pathLst>
                <a:path w="26172" h="22077" extrusionOk="0">
                  <a:moveTo>
                    <a:pt x="13876" y="1"/>
                  </a:moveTo>
                  <a:cubicBezTo>
                    <a:pt x="11889" y="1"/>
                    <a:pt x="9691" y="659"/>
                    <a:pt x="7346" y="2152"/>
                  </a:cubicBezTo>
                  <a:cubicBezTo>
                    <a:pt x="1" y="6821"/>
                    <a:pt x="2692" y="13547"/>
                    <a:pt x="2692" y="13547"/>
                  </a:cubicBezTo>
                  <a:cubicBezTo>
                    <a:pt x="2692" y="13547"/>
                    <a:pt x="4800" y="22077"/>
                    <a:pt x="11779" y="22077"/>
                  </a:cubicBezTo>
                  <a:cubicBezTo>
                    <a:pt x="12146" y="22077"/>
                    <a:pt x="12526" y="22053"/>
                    <a:pt x="12919" y="22004"/>
                  </a:cubicBezTo>
                  <a:cubicBezTo>
                    <a:pt x="20806" y="21007"/>
                    <a:pt x="26172" y="14933"/>
                    <a:pt x="23103" y="7271"/>
                  </a:cubicBezTo>
                  <a:cubicBezTo>
                    <a:pt x="21384" y="2987"/>
                    <a:pt x="18107" y="1"/>
                    <a:pt x="138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8" name="Google Shape;2788;p46"/>
            <p:cNvSpPr/>
            <p:nvPr/>
          </p:nvSpPr>
          <p:spPr>
            <a:xfrm>
              <a:off x="7344500" y="3221700"/>
              <a:ext cx="570275" cy="460850"/>
            </a:xfrm>
            <a:custGeom>
              <a:avLst/>
              <a:gdLst/>
              <a:ahLst/>
              <a:cxnLst/>
              <a:rect l="l" t="t" r="r" b="b"/>
              <a:pathLst>
                <a:path w="22811" h="18434" extrusionOk="0">
                  <a:moveTo>
                    <a:pt x="10971" y="0"/>
                  </a:moveTo>
                  <a:cubicBezTo>
                    <a:pt x="9289" y="0"/>
                    <a:pt x="7404" y="504"/>
                    <a:pt x="5383" y="1871"/>
                  </a:cubicBezTo>
                  <a:cubicBezTo>
                    <a:pt x="422" y="5231"/>
                    <a:pt x="0" y="16121"/>
                    <a:pt x="9022" y="18241"/>
                  </a:cubicBezTo>
                  <a:cubicBezTo>
                    <a:pt x="9576" y="18372"/>
                    <a:pt x="10129" y="18434"/>
                    <a:pt x="10677" y="18434"/>
                  </a:cubicBezTo>
                  <a:cubicBezTo>
                    <a:pt x="17108" y="18434"/>
                    <a:pt x="22811" y="9925"/>
                    <a:pt x="18817" y="3981"/>
                  </a:cubicBezTo>
                  <a:cubicBezTo>
                    <a:pt x="18817" y="3981"/>
                    <a:pt x="15698" y="0"/>
                    <a:pt x="10971" y="0"/>
                  </a:cubicBezTo>
                  <a:close/>
                </a:path>
              </a:pathLst>
            </a:custGeom>
            <a:solidFill>
              <a:srgbClr val="DC8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46"/>
            <p:cNvSpPr/>
            <p:nvPr/>
          </p:nvSpPr>
          <p:spPr>
            <a:xfrm>
              <a:off x="7678450" y="3570325"/>
              <a:ext cx="155100" cy="185900"/>
            </a:xfrm>
            <a:custGeom>
              <a:avLst/>
              <a:gdLst/>
              <a:ahLst/>
              <a:cxnLst/>
              <a:rect l="l" t="t" r="r" b="b"/>
              <a:pathLst>
                <a:path w="6204" h="7436" extrusionOk="0">
                  <a:moveTo>
                    <a:pt x="2844" y="0"/>
                  </a:moveTo>
                  <a:lnTo>
                    <a:pt x="334" y="1956"/>
                  </a:lnTo>
                  <a:lnTo>
                    <a:pt x="1217" y="5520"/>
                  </a:lnTo>
                  <a:lnTo>
                    <a:pt x="0" y="6150"/>
                  </a:lnTo>
                  <a:cubicBezTo>
                    <a:pt x="0" y="6150"/>
                    <a:pt x="132" y="7436"/>
                    <a:pt x="2196" y="7436"/>
                  </a:cubicBezTo>
                  <a:cubicBezTo>
                    <a:pt x="2391" y="7436"/>
                    <a:pt x="2603" y="7425"/>
                    <a:pt x="2833" y="7399"/>
                  </a:cubicBezTo>
                  <a:cubicBezTo>
                    <a:pt x="6203" y="7032"/>
                    <a:pt x="6067" y="3009"/>
                    <a:pt x="6067" y="3009"/>
                  </a:cubicBezTo>
                  <a:lnTo>
                    <a:pt x="6067" y="3009"/>
                  </a:lnTo>
                  <a:lnTo>
                    <a:pt x="4751" y="3580"/>
                  </a:lnTo>
                  <a:lnTo>
                    <a:pt x="2844" y="0"/>
                  </a:lnTo>
                  <a:close/>
                </a:path>
              </a:pathLst>
            </a:custGeom>
            <a:solidFill>
              <a:srgbClr val="DC8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46"/>
            <p:cNvSpPr/>
            <p:nvPr/>
          </p:nvSpPr>
          <p:spPr>
            <a:xfrm>
              <a:off x="7548375" y="3516825"/>
              <a:ext cx="89800" cy="67750"/>
            </a:xfrm>
            <a:custGeom>
              <a:avLst/>
              <a:gdLst/>
              <a:ahLst/>
              <a:cxnLst/>
              <a:rect l="l" t="t" r="r" b="b"/>
              <a:pathLst>
                <a:path w="3592" h="2710" extrusionOk="0">
                  <a:moveTo>
                    <a:pt x="3313" y="1"/>
                  </a:moveTo>
                  <a:cubicBezTo>
                    <a:pt x="3308" y="1"/>
                    <a:pt x="3302" y="1"/>
                    <a:pt x="3296" y="3"/>
                  </a:cubicBezTo>
                  <a:cubicBezTo>
                    <a:pt x="3235" y="8"/>
                    <a:pt x="3190" y="63"/>
                    <a:pt x="3202" y="117"/>
                  </a:cubicBezTo>
                  <a:cubicBezTo>
                    <a:pt x="3202" y="134"/>
                    <a:pt x="3372" y="1516"/>
                    <a:pt x="2851" y="2168"/>
                  </a:cubicBezTo>
                  <a:cubicBezTo>
                    <a:pt x="2697" y="2359"/>
                    <a:pt x="2500" y="2464"/>
                    <a:pt x="2259" y="2490"/>
                  </a:cubicBezTo>
                  <a:cubicBezTo>
                    <a:pt x="2204" y="2496"/>
                    <a:pt x="2150" y="2498"/>
                    <a:pt x="2097" y="2498"/>
                  </a:cubicBezTo>
                  <a:cubicBezTo>
                    <a:pt x="942" y="2498"/>
                    <a:pt x="220" y="1295"/>
                    <a:pt x="215" y="1280"/>
                  </a:cubicBezTo>
                  <a:cubicBezTo>
                    <a:pt x="194" y="1248"/>
                    <a:pt x="159" y="1230"/>
                    <a:pt x="124" y="1230"/>
                  </a:cubicBezTo>
                  <a:cubicBezTo>
                    <a:pt x="104" y="1230"/>
                    <a:pt x="84" y="1235"/>
                    <a:pt x="66" y="1247"/>
                  </a:cubicBezTo>
                  <a:cubicBezTo>
                    <a:pt x="18" y="1273"/>
                    <a:pt x="1" y="1339"/>
                    <a:pt x="28" y="1389"/>
                  </a:cubicBezTo>
                  <a:cubicBezTo>
                    <a:pt x="61" y="1444"/>
                    <a:pt x="817" y="2710"/>
                    <a:pt x="2089" y="2710"/>
                  </a:cubicBezTo>
                  <a:cubicBezTo>
                    <a:pt x="2150" y="2710"/>
                    <a:pt x="2216" y="2705"/>
                    <a:pt x="2281" y="2699"/>
                  </a:cubicBezTo>
                  <a:cubicBezTo>
                    <a:pt x="2577" y="2672"/>
                    <a:pt x="2823" y="2535"/>
                    <a:pt x="3015" y="2299"/>
                  </a:cubicBezTo>
                  <a:cubicBezTo>
                    <a:pt x="3592" y="1581"/>
                    <a:pt x="3415" y="150"/>
                    <a:pt x="3410" y="90"/>
                  </a:cubicBezTo>
                  <a:cubicBezTo>
                    <a:pt x="3405" y="42"/>
                    <a:pt x="3361" y="1"/>
                    <a:pt x="33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46"/>
            <p:cNvSpPr/>
            <p:nvPr/>
          </p:nvSpPr>
          <p:spPr>
            <a:xfrm>
              <a:off x="7675150" y="3446300"/>
              <a:ext cx="94575" cy="93900"/>
            </a:xfrm>
            <a:custGeom>
              <a:avLst/>
              <a:gdLst/>
              <a:ahLst/>
              <a:cxnLst/>
              <a:rect l="l" t="t" r="r" b="b"/>
              <a:pathLst>
                <a:path w="3783" h="3756" extrusionOk="0">
                  <a:moveTo>
                    <a:pt x="1894" y="1"/>
                  </a:moveTo>
                  <a:cubicBezTo>
                    <a:pt x="866" y="1"/>
                    <a:pt x="27" y="824"/>
                    <a:pt x="11" y="1858"/>
                  </a:cubicBezTo>
                  <a:cubicBezTo>
                    <a:pt x="0" y="2895"/>
                    <a:pt x="833" y="3745"/>
                    <a:pt x="1868" y="3755"/>
                  </a:cubicBezTo>
                  <a:cubicBezTo>
                    <a:pt x="1879" y="3755"/>
                    <a:pt x="1889" y="3755"/>
                    <a:pt x="1900" y="3755"/>
                  </a:cubicBezTo>
                  <a:cubicBezTo>
                    <a:pt x="2922" y="3755"/>
                    <a:pt x="3755" y="2928"/>
                    <a:pt x="3770" y="1903"/>
                  </a:cubicBezTo>
                  <a:cubicBezTo>
                    <a:pt x="3782" y="866"/>
                    <a:pt x="2948" y="11"/>
                    <a:pt x="1913" y="1"/>
                  </a:cubicBezTo>
                  <a:cubicBezTo>
                    <a:pt x="1907" y="1"/>
                    <a:pt x="1900" y="1"/>
                    <a:pt x="1894" y="1"/>
                  </a:cubicBezTo>
                  <a:close/>
                </a:path>
              </a:pathLst>
            </a:custGeom>
            <a:solidFill>
              <a:srgbClr val="AC5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46"/>
            <p:cNvSpPr/>
            <p:nvPr/>
          </p:nvSpPr>
          <p:spPr>
            <a:xfrm>
              <a:off x="7443825" y="3514425"/>
              <a:ext cx="94450" cy="94000"/>
            </a:xfrm>
            <a:custGeom>
              <a:avLst/>
              <a:gdLst/>
              <a:ahLst/>
              <a:cxnLst/>
              <a:rect l="l" t="t" r="r" b="b"/>
              <a:pathLst>
                <a:path w="3778" h="3760" extrusionOk="0">
                  <a:moveTo>
                    <a:pt x="1892" y="0"/>
                  </a:moveTo>
                  <a:cubicBezTo>
                    <a:pt x="866" y="0"/>
                    <a:pt x="23" y="830"/>
                    <a:pt x="13" y="1857"/>
                  </a:cubicBezTo>
                  <a:cubicBezTo>
                    <a:pt x="1" y="2894"/>
                    <a:pt x="828" y="3744"/>
                    <a:pt x="1865" y="3760"/>
                  </a:cubicBezTo>
                  <a:cubicBezTo>
                    <a:pt x="1871" y="3760"/>
                    <a:pt x="1878" y="3760"/>
                    <a:pt x="1884" y="3760"/>
                  </a:cubicBezTo>
                  <a:cubicBezTo>
                    <a:pt x="2917" y="3760"/>
                    <a:pt x="3755" y="2931"/>
                    <a:pt x="3767" y="1902"/>
                  </a:cubicBezTo>
                  <a:cubicBezTo>
                    <a:pt x="3777" y="866"/>
                    <a:pt x="2950" y="16"/>
                    <a:pt x="1913" y="0"/>
                  </a:cubicBezTo>
                  <a:cubicBezTo>
                    <a:pt x="1906" y="0"/>
                    <a:pt x="1899" y="0"/>
                    <a:pt x="1892" y="0"/>
                  </a:cubicBezTo>
                  <a:close/>
                </a:path>
              </a:pathLst>
            </a:custGeom>
            <a:solidFill>
              <a:srgbClr val="AC5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46"/>
            <p:cNvSpPr/>
            <p:nvPr/>
          </p:nvSpPr>
          <p:spPr>
            <a:xfrm>
              <a:off x="7628825" y="3412875"/>
              <a:ext cx="47825" cy="47575"/>
            </a:xfrm>
            <a:custGeom>
              <a:avLst/>
              <a:gdLst/>
              <a:ahLst/>
              <a:cxnLst/>
              <a:rect l="l" t="t" r="r" b="b"/>
              <a:pathLst>
                <a:path w="1913" h="1903" extrusionOk="0">
                  <a:moveTo>
                    <a:pt x="961" y="0"/>
                  </a:moveTo>
                  <a:cubicBezTo>
                    <a:pt x="439" y="0"/>
                    <a:pt x="12" y="420"/>
                    <a:pt x="5" y="943"/>
                  </a:cubicBezTo>
                  <a:cubicBezTo>
                    <a:pt x="0" y="1469"/>
                    <a:pt x="422" y="1897"/>
                    <a:pt x="948" y="1902"/>
                  </a:cubicBezTo>
                  <a:cubicBezTo>
                    <a:pt x="952" y="1902"/>
                    <a:pt x="955" y="1902"/>
                    <a:pt x="958" y="1902"/>
                  </a:cubicBezTo>
                  <a:cubicBezTo>
                    <a:pt x="1475" y="1902"/>
                    <a:pt x="1902" y="1489"/>
                    <a:pt x="1907" y="966"/>
                  </a:cubicBezTo>
                  <a:cubicBezTo>
                    <a:pt x="1913" y="440"/>
                    <a:pt x="1497" y="5"/>
                    <a:pt x="971" y="0"/>
                  </a:cubicBezTo>
                  <a:cubicBezTo>
                    <a:pt x="968" y="0"/>
                    <a:pt x="964" y="0"/>
                    <a:pt x="9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46"/>
            <p:cNvSpPr/>
            <p:nvPr/>
          </p:nvSpPr>
          <p:spPr>
            <a:xfrm>
              <a:off x="7468100" y="3455900"/>
              <a:ext cx="47850" cy="47550"/>
            </a:xfrm>
            <a:custGeom>
              <a:avLst/>
              <a:gdLst/>
              <a:ahLst/>
              <a:cxnLst/>
              <a:rect l="l" t="t" r="r" b="b"/>
              <a:pathLst>
                <a:path w="1914" h="1902" extrusionOk="0">
                  <a:moveTo>
                    <a:pt x="949" y="1"/>
                  </a:moveTo>
                  <a:cubicBezTo>
                    <a:pt x="432" y="1"/>
                    <a:pt x="11" y="419"/>
                    <a:pt x="6" y="938"/>
                  </a:cubicBezTo>
                  <a:cubicBezTo>
                    <a:pt x="1" y="1464"/>
                    <a:pt x="423" y="1891"/>
                    <a:pt x="949" y="1902"/>
                  </a:cubicBezTo>
                  <a:cubicBezTo>
                    <a:pt x="953" y="1902"/>
                    <a:pt x="957" y="1902"/>
                    <a:pt x="961" y="1902"/>
                  </a:cubicBezTo>
                  <a:cubicBezTo>
                    <a:pt x="1482" y="1902"/>
                    <a:pt x="1903" y="1482"/>
                    <a:pt x="1908" y="960"/>
                  </a:cubicBezTo>
                  <a:cubicBezTo>
                    <a:pt x="1913" y="434"/>
                    <a:pt x="1496" y="6"/>
                    <a:pt x="970" y="1"/>
                  </a:cubicBezTo>
                  <a:cubicBezTo>
                    <a:pt x="963" y="1"/>
                    <a:pt x="956" y="1"/>
                    <a:pt x="9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5" name="Google Shape;2795;p46"/>
            <p:cNvSpPr/>
            <p:nvPr/>
          </p:nvSpPr>
          <p:spPr>
            <a:xfrm>
              <a:off x="7697350" y="3608400"/>
              <a:ext cx="90300" cy="79500"/>
            </a:xfrm>
            <a:custGeom>
              <a:avLst/>
              <a:gdLst/>
              <a:ahLst/>
              <a:cxnLst/>
              <a:rect l="l" t="t" r="r" b="b"/>
              <a:pathLst>
                <a:path w="3612" h="3180" extrusionOk="0">
                  <a:moveTo>
                    <a:pt x="2976" y="1"/>
                  </a:moveTo>
                  <a:cubicBezTo>
                    <a:pt x="1802" y="1245"/>
                    <a:pt x="0" y="2160"/>
                    <a:pt x="0" y="2160"/>
                  </a:cubicBezTo>
                  <a:lnTo>
                    <a:pt x="252" y="3180"/>
                  </a:lnTo>
                  <a:lnTo>
                    <a:pt x="3611" y="1359"/>
                  </a:lnTo>
                  <a:lnTo>
                    <a:pt x="2976" y="1"/>
                  </a:lnTo>
                  <a:close/>
                </a:path>
              </a:pathLst>
            </a:custGeom>
            <a:solidFill>
              <a:srgbClr val="B563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6" name="Google Shape;2796;p46"/>
            <p:cNvSpPr/>
            <p:nvPr/>
          </p:nvSpPr>
          <p:spPr>
            <a:xfrm>
              <a:off x="7794900" y="3415550"/>
              <a:ext cx="149500" cy="132800"/>
            </a:xfrm>
            <a:custGeom>
              <a:avLst/>
              <a:gdLst/>
              <a:ahLst/>
              <a:cxnLst/>
              <a:rect l="l" t="t" r="r" b="b"/>
              <a:pathLst>
                <a:path w="5980" h="5312" extrusionOk="0">
                  <a:moveTo>
                    <a:pt x="2050" y="1"/>
                  </a:moveTo>
                  <a:cubicBezTo>
                    <a:pt x="687" y="1"/>
                    <a:pt x="252" y="2777"/>
                    <a:pt x="252" y="2777"/>
                  </a:cubicBezTo>
                  <a:cubicBezTo>
                    <a:pt x="252" y="2777"/>
                    <a:pt x="1" y="5312"/>
                    <a:pt x="1390" y="5312"/>
                  </a:cubicBezTo>
                  <a:cubicBezTo>
                    <a:pt x="1435" y="5312"/>
                    <a:pt x="1481" y="5309"/>
                    <a:pt x="1530" y="5303"/>
                  </a:cubicBezTo>
                  <a:cubicBezTo>
                    <a:pt x="3081" y="5122"/>
                    <a:pt x="5980" y="3012"/>
                    <a:pt x="3174" y="535"/>
                  </a:cubicBezTo>
                  <a:cubicBezTo>
                    <a:pt x="2743" y="155"/>
                    <a:pt x="2371" y="1"/>
                    <a:pt x="2050" y="1"/>
                  </a:cubicBezTo>
                  <a:close/>
                </a:path>
              </a:pathLst>
            </a:custGeom>
            <a:solidFill>
              <a:srgbClr val="DC8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46"/>
            <p:cNvSpPr/>
            <p:nvPr/>
          </p:nvSpPr>
          <p:spPr>
            <a:xfrm>
              <a:off x="7537425" y="3459325"/>
              <a:ext cx="49350" cy="80600"/>
            </a:xfrm>
            <a:custGeom>
              <a:avLst/>
              <a:gdLst/>
              <a:ahLst/>
              <a:cxnLst/>
              <a:rect l="l" t="t" r="r" b="b"/>
              <a:pathLst>
                <a:path w="1974" h="3224" extrusionOk="0">
                  <a:moveTo>
                    <a:pt x="1393" y="0"/>
                  </a:moveTo>
                  <a:cubicBezTo>
                    <a:pt x="1389" y="0"/>
                    <a:pt x="1385" y="1"/>
                    <a:pt x="1382" y="1"/>
                  </a:cubicBezTo>
                  <a:cubicBezTo>
                    <a:pt x="1326" y="11"/>
                    <a:pt x="1288" y="67"/>
                    <a:pt x="1300" y="127"/>
                  </a:cubicBezTo>
                  <a:lnTo>
                    <a:pt x="1596" y="1810"/>
                  </a:lnTo>
                  <a:lnTo>
                    <a:pt x="104" y="1952"/>
                  </a:lnTo>
                  <a:cubicBezTo>
                    <a:pt x="56" y="1957"/>
                    <a:pt x="23" y="1990"/>
                    <a:pt x="11" y="2034"/>
                  </a:cubicBezTo>
                  <a:cubicBezTo>
                    <a:pt x="1" y="2078"/>
                    <a:pt x="23" y="2127"/>
                    <a:pt x="61" y="2149"/>
                  </a:cubicBezTo>
                  <a:lnTo>
                    <a:pt x="1799" y="3206"/>
                  </a:lnTo>
                  <a:cubicBezTo>
                    <a:pt x="1820" y="3218"/>
                    <a:pt x="1837" y="3224"/>
                    <a:pt x="1853" y="3224"/>
                  </a:cubicBezTo>
                  <a:cubicBezTo>
                    <a:pt x="1892" y="3224"/>
                    <a:pt x="1925" y="3206"/>
                    <a:pt x="1946" y="3174"/>
                  </a:cubicBezTo>
                  <a:cubicBezTo>
                    <a:pt x="1974" y="3125"/>
                    <a:pt x="1963" y="3059"/>
                    <a:pt x="1913" y="3026"/>
                  </a:cubicBezTo>
                  <a:lnTo>
                    <a:pt x="439" y="2133"/>
                  </a:lnTo>
                  <a:lnTo>
                    <a:pt x="1733" y="2007"/>
                  </a:lnTo>
                  <a:cubicBezTo>
                    <a:pt x="1761" y="2007"/>
                    <a:pt x="1787" y="1990"/>
                    <a:pt x="1804" y="1969"/>
                  </a:cubicBezTo>
                  <a:cubicBezTo>
                    <a:pt x="1820" y="1941"/>
                    <a:pt x="1832" y="1913"/>
                    <a:pt x="1826" y="1886"/>
                  </a:cubicBezTo>
                  <a:lnTo>
                    <a:pt x="1508" y="88"/>
                  </a:lnTo>
                  <a:cubicBezTo>
                    <a:pt x="1498" y="37"/>
                    <a:pt x="1449" y="0"/>
                    <a:pt x="13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8" name="Google Shape;2798;p46"/>
            <p:cNvSpPr/>
            <p:nvPr/>
          </p:nvSpPr>
          <p:spPr>
            <a:xfrm>
              <a:off x="7750625" y="3265275"/>
              <a:ext cx="128500" cy="205350"/>
            </a:xfrm>
            <a:custGeom>
              <a:avLst/>
              <a:gdLst/>
              <a:ahLst/>
              <a:cxnLst/>
              <a:rect l="l" t="t" r="r" b="b"/>
              <a:pathLst>
                <a:path w="5140" h="8214" extrusionOk="0">
                  <a:moveTo>
                    <a:pt x="1351" y="1"/>
                  </a:moveTo>
                  <a:cubicBezTo>
                    <a:pt x="676" y="1"/>
                    <a:pt x="143" y="518"/>
                    <a:pt x="0" y="2024"/>
                  </a:cubicBezTo>
                  <a:cubicBezTo>
                    <a:pt x="0" y="2024"/>
                    <a:pt x="2401" y="4217"/>
                    <a:pt x="2972" y="8113"/>
                  </a:cubicBezTo>
                  <a:cubicBezTo>
                    <a:pt x="2982" y="8182"/>
                    <a:pt x="3002" y="8214"/>
                    <a:pt x="3029" y="8214"/>
                  </a:cubicBezTo>
                  <a:cubicBezTo>
                    <a:pt x="3396" y="8214"/>
                    <a:pt x="5139" y="2341"/>
                    <a:pt x="3630" y="1136"/>
                  </a:cubicBezTo>
                  <a:cubicBezTo>
                    <a:pt x="2898" y="551"/>
                    <a:pt x="2048" y="1"/>
                    <a:pt x="1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46"/>
            <p:cNvSpPr/>
            <p:nvPr/>
          </p:nvSpPr>
          <p:spPr>
            <a:xfrm>
              <a:off x="7506325" y="3164525"/>
              <a:ext cx="319750" cy="186800"/>
            </a:xfrm>
            <a:custGeom>
              <a:avLst/>
              <a:gdLst/>
              <a:ahLst/>
              <a:cxnLst/>
              <a:rect l="l" t="t" r="r" b="b"/>
              <a:pathLst>
                <a:path w="12790" h="7472" extrusionOk="0">
                  <a:moveTo>
                    <a:pt x="5646" y="1"/>
                  </a:moveTo>
                  <a:cubicBezTo>
                    <a:pt x="4094" y="1"/>
                    <a:pt x="2229" y="489"/>
                    <a:pt x="12" y="1725"/>
                  </a:cubicBezTo>
                  <a:cubicBezTo>
                    <a:pt x="12" y="1725"/>
                    <a:pt x="0" y="2738"/>
                    <a:pt x="2570" y="5287"/>
                  </a:cubicBezTo>
                  <a:cubicBezTo>
                    <a:pt x="3984" y="6685"/>
                    <a:pt x="7062" y="7472"/>
                    <a:pt x="9435" y="7472"/>
                  </a:cubicBezTo>
                  <a:cubicBezTo>
                    <a:pt x="10633" y="7472"/>
                    <a:pt x="11651" y="7271"/>
                    <a:pt x="12185" y="6848"/>
                  </a:cubicBezTo>
                  <a:cubicBezTo>
                    <a:pt x="12790" y="6368"/>
                    <a:pt x="11254" y="1"/>
                    <a:pt x="56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46"/>
            <p:cNvSpPr/>
            <p:nvPr/>
          </p:nvSpPr>
          <p:spPr>
            <a:xfrm>
              <a:off x="7322250" y="3207625"/>
              <a:ext cx="207250" cy="254425"/>
            </a:xfrm>
            <a:custGeom>
              <a:avLst/>
              <a:gdLst/>
              <a:ahLst/>
              <a:cxnLst/>
              <a:rect l="l" t="t" r="r" b="b"/>
              <a:pathLst>
                <a:path w="8290" h="10177" extrusionOk="0">
                  <a:moveTo>
                    <a:pt x="7375" y="1"/>
                  </a:moveTo>
                  <a:cubicBezTo>
                    <a:pt x="0" y="1413"/>
                    <a:pt x="1195" y="10177"/>
                    <a:pt x="2572" y="10177"/>
                  </a:cubicBezTo>
                  <a:cubicBezTo>
                    <a:pt x="2589" y="10177"/>
                    <a:pt x="2606" y="10175"/>
                    <a:pt x="2622" y="10173"/>
                  </a:cubicBezTo>
                  <a:cubicBezTo>
                    <a:pt x="4026" y="9948"/>
                    <a:pt x="7418" y="5969"/>
                    <a:pt x="7851" y="3113"/>
                  </a:cubicBezTo>
                  <a:cubicBezTo>
                    <a:pt x="8289" y="264"/>
                    <a:pt x="7375" y="1"/>
                    <a:pt x="73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46"/>
            <p:cNvSpPr/>
            <p:nvPr/>
          </p:nvSpPr>
          <p:spPr>
            <a:xfrm>
              <a:off x="7822825" y="3454925"/>
              <a:ext cx="50475" cy="59650"/>
            </a:xfrm>
            <a:custGeom>
              <a:avLst/>
              <a:gdLst/>
              <a:ahLst/>
              <a:cxnLst/>
              <a:rect l="l" t="t" r="r" b="b"/>
              <a:pathLst>
                <a:path w="2019" h="2386" extrusionOk="0">
                  <a:moveTo>
                    <a:pt x="1829" y="1"/>
                  </a:moveTo>
                  <a:cubicBezTo>
                    <a:pt x="1566" y="1"/>
                    <a:pt x="841" y="213"/>
                    <a:pt x="23" y="2243"/>
                  </a:cubicBezTo>
                  <a:cubicBezTo>
                    <a:pt x="1" y="2297"/>
                    <a:pt x="29" y="2358"/>
                    <a:pt x="84" y="2380"/>
                  </a:cubicBezTo>
                  <a:cubicBezTo>
                    <a:pt x="94" y="2385"/>
                    <a:pt x="111" y="2385"/>
                    <a:pt x="122" y="2385"/>
                  </a:cubicBezTo>
                  <a:cubicBezTo>
                    <a:pt x="165" y="2385"/>
                    <a:pt x="204" y="2363"/>
                    <a:pt x="221" y="2320"/>
                  </a:cubicBezTo>
                  <a:cubicBezTo>
                    <a:pt x="1019" y="336"/>
                    <a:pt x="1699" y="213"/>
                    <a:pt x="1846" y="213"/>
                  </a:cubicBezTo>
                  <a:cubicBezTo>
                    <a:pt x="1864" y="213"/>
                    <a:pt x="1874" y="214"/>
                    <a:pt x="1875" y="215"/>
                  </a:cubicBezTo>
                  <a:cubicBezTo>
                    <a:pt x="1882" y="216"/>
                    <a:pt x="1889" y="217"/>
                    <a:pt x="1896" y="217"/>
                  </a:cubicBezTo>
                  <a:cubicBezTo>
                    <a:pt x="1944" y="217"/>
                    <a:pt x="1988" y="186"/>
                    <a:pt x="2002" y="139"/>
                  </a:cubicBezTo>
                  <a:cubicBezTo>
                    <a:pt x="2019" y="83"/>
                    <a:pt x="1986" y="23"/>
                    <a:pt x="1925" y="12"/>
                  </a:cubicBezTo>
                  <a:cubicBezTo>
                    <a:pt x="1911" y="8"/>
                    <a:pt x="1878" y="1"/>
                    <a:pt x="18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46"/>
            <p:cNvSpPr/>
            <p:nvPr/>
          </p:nvSpPr>
          <p:spPr>
            <a:xfrm>
              <a:off x="8118400" y="4064600"/>
              <a:ext cx="87300" cy="68350"/>
            </a:xfrm>
            <a:custGeom>
              <a:avLst/>
              <a:gdLst/>
              <a:ahLst/>
              <a:cxnLst/>
              <a:rect l="l" t="t" r="r" b="b"/>
              <a:pathLst>
                <a:path w="3492" h="2734" extrusionOk="0">
                  <a:moveTo>
                    <a:pt x="122" y="1"/>
                  </a:moveTo>
                  <a:cubicBezTo>
                    <a:pt x="98" y="1"/>
                    <a:pt x="74" y="9"/>
                    <a:pt x="55" y="26"/>
                  </a:cubicBezTo>
                  <a:cubicBezTo>
                    <a:pt x="11" y="64"/>
                    <a:pt x="1" y="130"/>
                    <a:pt x="39" y="173"/>
                  </a:cubicBezTo>
                  <a:cubicBezTo>
                    <a:pt x="55" y="191"/>
                    <a:pt x="1425" y="1851"/>
                    <a:pt x="3328" y="2723"/>
                  </a:cubicBezTo>
                  <a:cubicBezTo>
                    <a:pt x="3343" y="2728"/>
                    <a:pt x="3360" y="2733"/>
                    <a:pt x="3376" y="2733"/>
                  </a:cubicBezTo>
                  <a:cubicBezTo>
                    <a:pt x="3416" y="2733"/>
                    <a:pt x="3454" y="2711"/>
                    <a:pt x="3470" y="2667"/>
                  </a:cubicBezTo>
                  <a:cubicBezTo>
                    <a:pt x="3492" y="2619"/>
                    <a:pt x="3470" y="2553"/>
                    <a:pt x="3421" y="2531"/>
                  </a:cubicBezTo>
                  <a:cubicBezTo>
                    <a:pt x="1562" y="1681"/>
                    <a:pt x="219" y="59"/>
                    <a:pt x="203" y="42"/>
                  </a:cubicBezTo>
                  <a:cubicBezTo>
                    <a:pt x="182" y="15"/>
                    <a:pt x="152" y="1"/>
                    <a:pt x="1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3" name="Google Shape;2803;p46"/>
            <p:cNvSpPr/>
            <p:nvPr/>
          </p:nvSpPr>
          <p:spPr>
            <a:xfrm>
              <a:off x="8098950" y="4114675"/>
              <a:ext cx="106900" cy="138425"/>
            </a:xfrm>
            <a:custGeom>
              <a:avLst/>
              <a:gdLst/>
              <a:ahLst/>
              <a:cxnLst/>
              <a:rect l="l" t="t" r="r" b="b"/>
              <a:pathLst>
                <a:path w="4276" h="5537" extrusionOk="0">
                  <a:moveTo>
                    <a:pt x="4154" y="0"/>
                  </a:moveTo>
                  <a:cubicBezTo>
                    <a:pt x="4119" y="0"/>
                    <a:pt x="4083" y="19"/>
                    <a:pt x="4062" y="50"/>
                  </a:cubicBezTo>
                  <a:cubicBezTo>
                    <a:pt x="2259" y="2845"/>
                    <a:pt x="61" y="5334"/>
                    <a:pt x="38" y="5357"/>
                  </a:cubicBezTo>
                  <a:cubicBezTo>
                    <a:pt x="0" y="5400"/>
                    <a:pt x="5" y="5471"/>
                    <a:pt x="44" y="5509"/>
                  </a:cubicBezTo>
                  <a:cubicBezTo>
                    <a:pt x="66" y="5526"/>
                    <a:pt x="94" y="5537"/>
                    <a:pt x="116" y="5537"/>
                  </a:cubicBezTo>
                  <a:cubicBezTo>
                    <a:pt x="149" y="5537"/>
                    <a:pt x="175" y="5521"/>
                    <a:pt x="197" y="5499"/>
                  </a:cubicBezTo>
                  <a:cubicBezTo>
                    <a:pt x="220" y="5471"/>
                    <a:pt x="2428" y="2977"/>
                    <a:pt x="4242" y="166"/>
                  </a:cubicBezTo>
                  <a:cubicBezTo>
                    <a:pt x="4275" y="116"/>
                    <a:pt x="4259" y="50"/>
                    <a:pt x="4209" y="17"/>
                  </a:cubicBezTo>
                  <a:cubicBezTo>
                    <a:pt x="4192" y="6"/>
                    <a:pt x="4173" y="0"/>
                    <a:pt x="4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4" name="Google Shape;2804;p46"/>
            <p:cNvSpPr/>
            <p:nvPr/>
          </p:nvSpPr>
          <p:spPr>
            <a:xfrm>
              <a:off x="7769700" y="4319625"/>
              <a:ext cx="206625" cy="52000"/>
            </a:xfrm>
            <a:custGeom>
              <a:avLst/>
              <a:gdLst/>
              <a:ahLst/>
              <a:cxnLst/>
              <a:rect l="l" t="t" r="r" b="b"/>
              <a:pathLst>
                <a:path w="8265" h="2080" extrusionOk="0">
                  <a:moveTo>
                    <a:pt x="8144" y="1"/>
                  </a:moveTo>
                  <a:cubicBezTo>
                    <a:pt x="8131" y="1"/>
                    <a:pt x="8118" y="3"/>
                    <a:pt x="8106" y="8"/>
                  </a:cubicBezTo>
                  <a:cubicBezTo>
                    <a:pt x="4828" y="1236"/>
                    <a:pt x="148" y="1866"/>
                    <a:pt x="99" y="1872"/>
                  </a:cubicBezTo>
                  <a:cubicBezTo>
                    <a:pt x="44" y="1882"/>
                    <a:pt x="0" y="1932"/>
                    <a:pt x="11" y="1993"/>
                  </a:cubicBezTo>
                  <a:cubicBezTo>
                    <a:pt x="16" y="2041"/>
                    <a:pt x="59" y="2079"/>
                    <a:pt x="115" y="2079"/>
                  </a:cubicBezTo>
                  <a:lnTo>
                    <a:pt x="132" y="2079"/>
                  </a:lnTo>
                  <a:cubicBezTo>
                    <a:pt x="175" y="2074"/>
                    <a:pt x="4878" y="1439"/>
                    <a:pt x="8182" y="205"/>
                  </a:cubicBezTo>
                  <a:cubicBezTo>
                    <a:pt x="8237" y="184"/>
                    <a:pt x="8265" y="123"/>
                    <a:pt x="8243" y="68"/>
                  </a:cubicBezTo>
                  <a:cubicBezTo>
                    <a:pt x="8226" y="27"/>
                    <a:pt x="8187" y="1"/>
                    <a:pt x="81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5" name="Google Shape;2805;p46"/>
            <p:cNvSpPr/>
            <p:nvPr/>
          </p:nvSpPr>
          <p:spPr>
            <a:xfrm>
              <a:off x="7754900" y="4247700"/>
              <a:ext cx="45225" cy="147375"/>
            </a:xfrm>
            <a:custGeom>
              <a:avLst/>
              <a:gdLst/>
              <a:ahLst/>
              <a:cxnLst/>
              <a:rect l="l" t="t" r="r" b="b"/>
              <a:pathLst>
                <a:path w="1809" h="5895" extrusionOk="0">
                  <a:moveTo>
                    <a:pt x="112" y="1"/>
                  </a:moveTo>
                  <a:cubicBezTo>
                    <a:pt x="106" y="1"/>
                    <a:pt x="99" y="1"/>
                    <a:pt x="92" y="3"/>
                  </a:cubicBezTo>
                  <a:cubicBezTo>
                    <a:pt x="38" y="13"/>
                    <a:pt x="0" y="68"/>
                    <a:pt x="11" y="129"/>
                  </a:cubicBezTo>
                  <a:cubicBezTo>
                    <a:pt x="44" y="314"/>
                    <a:pt x="871" y="4754"/>
                    <a:pt x="1600" y="5844"/>
                  </a:cubicBezTo>
                  <a:cubicBezTo>
                    <a:pt x="1622" y="5877"/>
                    <a:pt x="1655" y="5894"/>
                    <a:pt x="1688" y="5894"/>
                  </a:cubicBezTo>
                  <a:cubicBezTo>
                    <a:pt x="1710" y="5894"/>
                    <a:pt x="1731" y="5889"/>
                    <a:pt x="1749" y="5877"/>
                  </a:cubicBezTo>
                  <a:cubicBezTo>
                    <a:pt x="1797" y="5844"/>
                    <a:pt x="1809" y="5779"/>
                    <a:pt x="1776" y="5730"/>
                  </a:cubicBezTo>
                  <a:cubicBezTo>
                    <a:pt x="1068" y="4672"/>
                    <a:pt x="224" y="134"/>
                    <a:pt x="213" y="89"/>
                  </a:cubicBezTo>
                  <a:cubicBezTo>
                    <a:pt x="209" y="37"/>
                    <a:pt x="161" y="1"/>
                    <a:pt x="1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9"/>
        <p:cNvGrpSpPr/>
        <p:nvPr/>
      </p:nvGrpSpPr>
      <p:grpSpPr>
        <a:xfrm>
          <a:off x="0" y="0"/>
          <a:ext cx="0" cy="0"/>
          <a:chOff x="0" y="0"/>
          <a:chExt cx="0" cy="0"/>
        </a:xfrm>
      </p:grpSpPr>
      <p:sp>
        <p:nvSpPr>
          <p:cNvPr id="2810" name="Google Shape;2810;p47"/>
          <p:cNvSpPr/>
          <p:nvPr/>
        </p:nvSpPr>
        <p:spPr>
          <a:xfrm>
            <a:off x="3339000" y="1180976"/>
            <a:ext cx="886800" cy="9144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1" name="Google Shape;2811;p47"/>
          <p:cNvSpPr/>
          <p:nvPr/>
        </p:nvSpPr>
        <p:spPr>
          <a:xfrm>
            <a:off x="4826225" y="1194763"/>
            <a:ext cx="886800" cy="8868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47"/>
          <p:cNvSpPr/>
          <p:nvPr/>
        </p:nvSpPr>
        <p:spPr>
          <a:xfrm>
            <a:off x="3339000" y="2318313"/>
            <a:ext cx="886800" cy="8868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47"/>
          <p:cNvSpPr/>
          <p:nvPr/>
        </p:nvSpPr>
        <p:spPr>
          <a:xfrm>
            <a:off x="4826225" y="2292513"/>
            <a:ext cx="886800" cy="8868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47"/>
          <p:cNvSpPr txBox="1">
            <a:spLocks noGrp="1"/>
          </p:cNvSpPr>
          <p:nvPr>
            <p:ph type="title"/>
          </p:nvPr>
        </p:nvSpPr>
        <p:spPr>
          <a:xfrm>
            <a:off x="942300" y="1363975"/>
            <a:ext cx="2431200" cy="769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pt-PT" sz="1700" dirty="0">
                <a:latin typeface="Times New Roman"/>
                <a:ea typeface="Times New Roman"/>
                <a:cs typeface="Times New Roman"/>
                <a:sym typeface="Times New Roman"/>
              </a:rPr>
              <a:t>Familiarizarea cu mediul de învățare al preșcolarilor din grădinița gazdă</a:t>
            </a:r>
            <a:r>
              <a:rPr lang="pt-PT" sz="2000"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p:txBody>
      </p:sp>
      <p:sp>
        <p:nvSpPr>
          <p:cNvPr id="2815" name="Google Shape;2815;p47"/>
          <p:cNvSpPr txBox="1">
            <a:spLocks noGrp="1"/>
          </p:cNvSpPr>
          <p:nvPr>
            <p:ph type="title" idx="2"/>
          </p:nvPr>
        </p:nvSpPr>
        <p:spPr>
          <a:xfrm>
            <a:off x="3373500" y="1363975"/>
            <a:ext cx="817800" cy="54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pt-PT"/>
              <a:t>01</a:t>
            </a:r>
            <a:endParaRPr/>
          </a:p>
        </p:txBody>
      </p:sp>
      <p:sp>
        <p:nvSpPr>
          <p:cNvPr id="2816" name="Google Shape;2816;p47"/>
          <p:cNvSpPr txBox="1">
            <a:spLocks noGrp="1"/>
          </p:cNvSpPr>
          <p:nvPr>
            <p:ph type="title" idx="3"/>
          </p:nvPr>
        </p:nvSpPr>
        <p:spPr>
          <a:xfrm>
            <a:off x="5920975" y="1288479"/>
            <a:ext cx="2336400" cy="48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pt-PT" sz="1700" dirty="0">
                <a:latin typeface="Times New Roman"/>
                <a:ea typeface="Times New Roman"/>
                <a:cs typeface="Times New Roman"/>
                <a:sym typeface="Times New Roman"/>
              </a:rPr>
              <a:t>Observarea și cunoașterea modului în care se stabilesc relațiile funcționale cu preșcolarii și familiile acestora.</a:t>
            </a:r>
            <a:endParaRPr sz="1700" dirty="0">
              <a:latin typeface="Times New Roman"/>
              <a:ea typeface="Times New Roman"/>
              <a:cs typeface="Times New Roman"/>
              <a:sym typeface="Times New Roman"/>
            </a:endParaRPr>
          </a:p>
        </p:txBody>
      </p:sp>
      <p:sp>
        <p:nvSpPr>
          <p:cNvPr id="2817" name="Google Shape;2817;p47"/>
          <p:cNvSpPr txBox="1">
            <a:spLocks noGrp="1"/>
          </p:cNvSpPr>
          <p:nvPr>
            <p:ph type="title" idx="4"/>
          </p:nvPr>
        </p:nvSpPr>
        <p:spPr>
          <a:xfrm>
            <a:off x="4826225" y="1411500"/>
            <a:ext cx="817800" cy="54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pt-PT"/>
              <a:t>02</a:t>
            </a:r>
            <a:endParaRPr/>
          </a:p>
        </p:txBody>
      </p:sp>
      <p:sp>
        <p:nvSpPr>
          <p:cNvPr id="2818" name="Google Shape;2818;p47"/>
          <p:cNvSpPr txBox="1">
            <a:spLocks noGrp="1"/>
          </p:cNvSpPr>
          <p:nvPr>
            <p:ph type="title" idx="6"/>
          </p:nvPr>
        </p:nvSpPr>
        <p:spPr>
          <a:xfrm>
            <a:off x="869400" y="2733254"/>
            <a:ext cx="2336400" cy="48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pt-PT" sz="1700" dirty="0">
                <a:latin typeface="Times New Roman"/>
                <a:ea typeface="Times New Roman"/>
                <a:cs typeface="Times New Roman"/>
                <a:sym typeface="Times New Roman"/>
              </a:rPr>
              <a:t>Scrierea documentelor școlare, utilizarea lor în format fizic și online. </a:t>
            </a:r>
            <a:endParaRPr sz="1700" dirty="0">
              <a:latin typeface="Times New Roman"/>
              <a:ea typeface="Times New Roman"/>
              <a:cs typeface="Times New Roman"/>
              <a:sym typeface="Times New Roman"/>
            </a:endParaRPr>
          </a:p>
        </p:txBody>
      </p:sp>
      <p:sp>
        <p:nvSpPr>
          <p:cNvPr id="2819" name="Google Shape;2819;p47"/>
          <p:cNvSpPr txBox="1">
            <a:spLocks noGrp="1"/>
          </p:cNvSpPr>
          <p:nvPr>
            <p:ph type="title" idx="7"/>
          </p:nvPr>
        </p:nvSpPr>
        <p:spPr>
          <a:xfrm>
            <a:off x="3373488" y="2487512"/>
            <a:ext cx="817800" cy="54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pt-PT"/>
              <a:t>03</a:t>
            </a:r>
            <a:endParaRPr/>
          </a:p>
        </p:txBody>
      </p:sp>
      <p:sp>
        <p:nvSpPr>
          <p:cNvPr id="2820" name="Google Shape;2820;p47"/>
          <p:cNvSpPr txBox="1">
            <a:spLocks noGrp="1"/>
          </p:cNvSpPr>
          <p:nvPr>
            <p:ph type="title" idx="9"/>
          </p:nvPr>
        </p:nvSpPr>
        <p:spPr>
          <a:xfrm>
            <a:off x="5920975" y="3035900"/>
            <a:ext cx="2828700" cy="48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400"/>
              <a:buNone/>
            </a:pPr>
            <a:r>
              <a:rPr lang="pt-PT" sz="1700" dirty="0">
                <a:latin typeface="Times New Roman"/>
                <a:ea typeface="Times New Roman"/>
                <a:cs typeface="Times New Roman"/>
                <a:sym typeface="Times New Roman"/>
              </a:rPr>
              <a:t>Utilizarea jocurilor de învățare pentru a aborda întârzierile de învățare preșcolară și pentru a încuraja participarea la activități formale și non-formale din gradiniță.</a:t>
            </a:r>
            <a:endParaRPr sz="1700" dirty="0">
              <a:latin typeface="Times New Roman"/>
              <a:ea typeface="Times New Roman"/>
              <a:cs typeface="Times New Roman"/>
              <a:sym typeface="Times New Roman"/>
            </a:endParaRPr>
          </a:p>
        </p:txBody>
      </p:sp>
      <p:sp>
        <p:nvSpPr>
          <p:cNvPr id="2821" name="Google Shape;2821;p47"/>
          <p:cNvSpPr txBox="1">
            <a:spLocks noGrp="1"/>
          </p:cNvSpPr>
          <p:nvPr>
            <p:ph type="title" idx="13"/>
          </p:nvPr>
        </p:nvSpPr>
        <p:spPr>
          <a:xfrm>
            <a:off x="4826225" y="2461712"/>
            <a:ext cx="817800" cy="54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pt-PT"/>
              <a:t>04</a:t>
            </a:r>
            <a:endParaRPr/>
          </a:p>
        </p:txBody>
      </p:sp>
      <p:sp>
        <p:nvSpPr>
          <p:cNvPr id="2822" name="Google Shape;2822;p47"/>
          <p:cNvSpPr txBox="1">
            <a:spLocks noGrp="1"/>
          </p:cNvSpPr>
          <p:nvPr>
            <p:ph type="title" idx="15"/>
          </p:nvPr>
        </p:nvSpPr>
        <p:spPr>
          <a:xfrm>
            <a:off x="3497925" y="540000"/>
            <a:ext cx="2148300" cy="61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pt-PT" u="sng"/>
              <a:t>Obiective</a:t>
            </a:r>
            <a:endParaRPr u="sng"/>
          </a:p>
        </p:txBody>
      </p:sp>
      <p:grpSp>
        <p:nvGrpSpPr>
          <p:cNvPr id="2823" name="Google Shape;2823;p47"/>
          <p:cNvGrpSpPr/>
          <p:nvPr/>
        </p:nvGrpSpPr>
        <p:grpSpPr>
          <a:xfrm>
            <a:off x="363650" y="326286"/>
            <a:ext cx="8386017" cy="4277215"/>
            <a:chOff x="363650" y="326286"/>
            <a:chExt cx="8386017" cy="4277215"/>
          </a:xfrm>
        </p:grpSpPr>
        <p:sp>
          <p:nvSpPr>
            <p:cNvPr id="2824" name="Google Shape;2824;p47"/>
            <p:cNvSpPr/>
            <p:nvPr/>
          </p:nvSpPr>
          <p:spPr>
            <a:xfrm>
              <a:off x="363650" y="11525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5" name="Google Shape;2825;p47"/>
            <p:cNvSpPr/>
            <p:nvPr/>
          </p:nvSpPr>
          <p:spPr>
            <a:xfrm>
              <a:off x="7820424" y="13211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47"/>
            <p:cNvSpPr/>
            <p:nvPr/>
          </p:nvSpPr>
          <p:spPr>
            <a:xfrm>
              <a:off x="483750"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47"/>
            <p:cNvSpPr/>
            <p:nvPr/>
          </p:nvSpPr>
          <p:spPr>
            <a:xfrm>
              <a:off x="6279200" y="3262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28" name="Google Shape;2828;p47"/>
          <p:cNvGrpSpPr/>
          <p:nvPr/>
        </p:nvGrpSpPr>
        <p:grpSpPr>
          <a:xfrm flipH="1">
            <a:off x="7674413" y="4193838"/>
            <a:ext cx="868425" cy="514500"/>
            <a:chOff x="2575700" y="1885000"/>
            <a:chExt cx="868425" cy="514500"/>
          </a:xfrm>
        </p:grpSpPr>
        <p:sp>
          <p:nvSpPr>
            <p:cNvPr id="2829" name="Google Shape;2829;p4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4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1" name="Google Shape;2831;p4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2" name="Google Shape;2832;p4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6"/>
        <p:cNvGrpSpPr/>
        <p:nvPr/>
      </p:nvGrpSpPr>
      <p:grpSpPr>
        <a:xfrm>
          <a:off x="0" y="0"/>
          <a:ext cx="0" cy="0"/>
          <a:chOff x="0" y="0"/>
          <a:chExt cx="0" cy="0"/>
        </a:xfrm>
      </p:grpSpPr>
      <p:sp>
        <p:nvSpPr>
          <p:cNvPr id="2837" name="Google Shape;2837;p48"/>
          <p:cNvSpPr/>
          <p:nvPr/>
        </p:nvSpPr>
        <p:spPr>
          <a:xfrm>
            <a:off x="3878775" y="95850"/>
            <a:ext cx="1032900" cy="10329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48"/>
          <p:cNvSpPr txBox="1">
            <a:spLocks noGrp="1"/>
          </p:cNvSpPr>
          <p:nvPr>
            <p:ph type="title"/>
          </p:nvPr>
        </p:nvSpPr>
        <p:spPr>
          <a:xfrm>
            <a:off x="1093975" y="1491150"/>
            <a:ext cx="7142700" cy="3399300"/>
          </a:xfrm>
          <a:prstGeom prst="rect">
            <a:avLst/>
          </a:prstGeom>
          <a:noFill/>
          <a:ln>
            <a:noFill/>
          </a:ln>
        </p:spPr>
        <p:txBody>
          <a:bodyPr spcFirstLastPara="1" wrap="square" lIns="91425" tIns="91425" rIns="91425" bIns="91425" anchor="ctr" anchorCtr="0">
            <a:noAutofit/>
          </a:bodyPr>
          <a:lstStyle/>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În prima zi a proiectului, ne-a fost prezentată atât organizarea sălilor de grupă, cât și  curtea grădiniței. </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Asemenea ca la noi, sala de grupă era structurată pe sectoare, pe centre de interes, respectiv: Construcții, Bibliotecă, Joc de rol, Arte și Științe.</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Un alt lucru cu care ne-am familiarizat, a fost programul zilnic al  preșolarilor în grădiniță. Programul zilnic începea de la ora 08:00 cu întâmpinarea copiilor, urmând ca la ora 09:00 să se servească micul-dejun.</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În intervalul orar 09-10:00, copiii desfășurau activități liber alese: art-craft, jocuri interactive, lego.</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Începând cu ora 10, se desfășurau activitățile didactice propriu-zise. Primul moment fiind Întâlnirea de dimineață, în care educatoarea împreună cu preșcolarii prezentau Calendarul naturii. Fiind perioada de sfârsit de an școlar, după Întâlnirea de dimineață, educatoarea desfășura repetiții pentru serbare.</a:t>
            </a:r>
            <a:endParaRPr sz="1300" dirty="0">
              <a:latin typeface="Times New Roman"/>
              <a:ea typeface="Times New Roman"/>
              <a:cs typeface="Times New Roman"/>
              <a:sym typeface="Times New Roman"/>
            </a:endParaRPr>
          </a:p>
          <a:p>
            <a:pPr marL="457200" lvl="0" indent="-311150" algn="ctr" rtl="0">
              <a:lnSpc>
                <a:spcPct val="100000"/>
              </a:lnSpc>
              <a:spcBef>
                <a:spcPts val="0"/>
              </a:spcBef>
              <a:spcAft>
                <a:spcPts val="0"/>
              </a:spcAft>
              <a:buSzPts val="1300"/>
              <a:buFont typeface="Wingdings" panose="05000000000000000000" pitchFamily="2" charset="2"/>
              <a:buChar char="§"/>
            </a:pPr>
            <a:r>
              <a:rPr lang="pt-PT" sz="1300" dirty="0">
                <a:latin typeface="Times New Roman"/>
                <a:ea typeface="Times New Roman"/>
                <a:cs typeface="Times New Roman"/>
                <a:sym typeface="Times New Roman"/>
              </a:rPr>
              <a:t>În zilele în care vremea era favorabilă, copiii erau scoși în curtea gradiniței, unde se jucau liber.</a:t>
            </a:r>
            <a:endParaRPr sz="1300" dirty="0">
              <a:latin typeface="Times New Roman"/>
              <a:ea typeface="Times New Roman"/>
              <a:cs typeface="Times New Roman"/>
              <a:sym typeface="Times New Roman"/>
            </a:endParaRPr>
          </a:p>
        </p:txBody>
      </p:sp>
      <p:sp>
        <p:nvSpPr>
          <p:cNvPr id="2839" name="Google Shape;2839;p48"/>
          <p:cNvSpPr txBox="1">
            <a:spLocks noGrp="1"/>
          </p:cNvSpPr>
          <p:nvPr>
            <p:ph type="title" idx="2"/>
          </p:nvPr>
        </p:nvSpPr>
        <p:spPr>
          <a:xfrm>
            <a:off x="3930663" y="243475"/>
            <a:ext cx="9291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pt-PT"/>
              <a:t>01</a:t>
            </a:r>
            <a:endParaRPr/>
          </a:p>
        </p:txBody>
      </p:sp>
      <p:sp>
        <p:nvSpPr>
          <p:cNvPr id="2840" name="Google Shape;2840;p48"/>
          <p:cNvSpPr txBox="1">
            <a:spLocks noGrp="1"/>
          </p:cNvSpPr>
          <p:nvPr>
            <p:ph type="subTitle" idx="1"/>
          </p:nvPr>
        </p:nvSpPr>
        <p:spPr>
          <a:xfrm>
            <a:off x="1000650" y="1163950"/>
            <a:ext cx="7142700" cy="514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2400"/>
              <a:buFont typeface="Arial"/>
              <a:buNone/>
            </a:pPr>
            <a:r>
              <a:rPr lang="pt-PT" sz="1700" b="1">
                <a:latin typeface="Times New Roman"/>
                <a:ea typeface="Times New Roman"/>
                <a:cs typeface="Times New Roman"/>
                <a:sym typeface="Times New Roman"/>
              </a:rPr>
              <a:t>Familiarizarea cu mediul de învățare al preșcolarilor din grădinița gazdă</a:t>
            </a:r>
            <a:r>
              <a:rPr lang="pt-PT" sz="2000" b="1">
                <a:latin typeface="Times New Roman"/>
                <a:ea typeface="Times New Roman"/>
                <a:cs typeface="Times New Roman"/>
                <a:sym typeface="Times New Roman"/>
              </a:rPr>
              <a:t> </a:t>
            </a:r>
            <a:endParaRPr/>
          </a:p>
        </p:txBody>
      </p:sp>
      <p:grpSp>
        <p:nvGrpSpPr>
          <p:cNvPr id="2841" name="Google Shape;2841;p48"/>
          <p:cNvGrpSpPr/>
          <p:nvPr/>
        </p:nvGrpSpPr>
        <p:grpSpPr>
          <a:xfrm>
            <a:off x="1000638" y="649450"/>
            <a:ext cx="868425" cy="514500"/>
            <a:chOff x="2575700" y="1885000"/>
            <a:chExt cx="868425" cy="514500"/>
          </a:xfrm>
        </p:grpSpPr>
        <p:sp>
          <p:nvSpPr>
            <p:cNvPr id="2842" name="Google Shape;2842;p48"/>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48"/>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48"/>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48"/>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46" name="Google Shape;2846;p48"/>
          <p:cNvSpPr/>
          <p:nvPr/>
        </p:nvSpPr>
        <p:spPr>
          <a:xfrm>
            <a:off x="6213663" y="5855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47" name="Google Shape;2847;p48"/>
          <p:cNvGrpSpPr/>
          <p:nvPr/>
        </p:nvGrpSpPr>
        <p:grpSpPr>
          <a:xfrm>
            <a:off x="2210325" y="1363400"/>
            <a:ext cx="4209000" cy="606050"/>
            <a:chOff x="2210325" y="1072338"/>
            <a:chExt cx="4209000" cy="606050"/>
          </a:xfrm>
        </p:grpSpPr>
        <p:sp>
          <p:nvSpPr>
            <p:cNvPr id="2848" name="Google Shape;2848;p48"/>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p48"/>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50" name="Google Shape;2850;p48"/>
          <p:cNvSpPr/>
          <p:nvPr/>
        </p:nvSpPr>
        <p:spPr>
          <a:xfrm>
            <a:off x="539563" y="25917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51" name="Google Shape;2851;p48"/>
          <p:cNvGrpSpPr/>
          <p:nvPr/>
        </p:nvGrpSpPr>
        <p:grpSpPr>
          <a:xfrm flipH="1">
            <a:off x="7797075" y="649450"/>
            <a:ext cx="439600" cy="913400"/>
            <a:chOff x="7212850" y="2109375"/>
            <a:chExt cx="439600" cy="913400"/>
          </a:xfrm>
        </p:grpSpPr>
        <p:sp>
          <p:nvSpPr>
            <p:cNvPr id="2852" name="Google Shape;2852;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9"/>
        <p:cNvGrpSpPr/>
        <p:nvPr/>
      </p:nvGrpSpPr>
      <p:grpSpPr>
        <a:xfrm>
          <a:off x="0" y="0"/>
          <a:ext cx="0" cy="0"/>
          <a:chOff x="0" y="0"/>
          <a:chExt cx="0" cy="0"/>
        </a:xfrm>
      </p:grpSpPr>
      <p:grpSp>
        <p:nvGrpSpPr>
          <p:cNvPr id="2860" name="Google Shape;2860;p49"/>
          <p:cNvGrpSpPr/>
          <p:nvPr/>
        </p:nvGrpSpPr>
        <p:grpSpPr>
          <a:xfrm>
            <a:off x="105063" y="4629000"/>
            <a:ext cx="868425" cy="514500"/>
            <a:chOff x="2575700" y="1885000"/>
            <a:chExt cx="868425" cy="514500"/>
          </a:xfrm>
        </p:grpSpPr>
        <p:sp>
          <p:nvSpPr>
            <p:cNvPr id="2861" name="Google Shape;2861;p4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4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4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4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65" name="Google Shape;2865;p49"/>
          <p:cNvSpPr/>
          <p:nvPr/>
        </p:nvSpPr>
        <p:spPr>
          <a:xfrm>
            <a:off x="7539088" y="10449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66" name="Google Shape;2866;p49"/>
          <p:cNvGrpSpPr/>
          <p:nvPr/>
        </p:nvGrpSpPr>
        <p:grpSpPr>
          <a:xfrm>
            <a:off x="2210325" y="1363400"/>
            <a:ext cx="4209000" cy="606050"/>
            <a:chOff x="2210325" y="1072338"/>
            <a:chExt cx="4209000" cy="606050"/>
          </a:xfrm>
        </p:grpSpPr>
        <p:sp>
          <p:nvSpPr>
            <p:cNvPr id="2867" name="Google Shape;2867;p49"/>
            <p:cNvSpPr/>
            <p:nvPr/>
          </p:nvSpPr>
          <p:spPr>
            <a:xfrm>
              <a:off x="6225825" y="1494488"/>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p49"/>
            <p:cNvSpPr/>
            <p:nvPr/>
          </p:nvSpPr>
          <p:spPr>
            <a:xfrm>
              <a:off x="2210325" y="1072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69" name="Google Shape;2869;p49"/>
          <p:cNvSpPr/>
          <p:nvPr/>
        </p:nvSpPr>
        <p:spPr>
          <a:xfrm>
            <a:off x="3498838" y="473012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70" name="Google Shape;2870;p49"/>
          <p:cNvGrpSpPr/>
          <p:nvPr/>
        </p:nvGrpSpPr>
        <p:grpSpPr>
          <a:xfrm flipH="1">
            <a:off x="8619100" y="1363400"/>
            <a:ext cx="439600" cy="913400"/>
            <a:chOff x="7212850" y="2109375"/>
            <a:chExt cx="439600" cy="913400"/>
          </a:xfrm>
        </p:grpSpPr>
        <p:sp>
          <p:nvSpPr>
            <p:cNvPr id="2871" name="Google Shape;2871;p49"/>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49"/>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49"/>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49"/>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875" name="Google Shape;2875;p49"/>
          <p:cNvPicPr preferRelativeResize="0"/>
          <p:nvPr/>
        </p:nvPicPr>
        <p:blipFill>
          <a:blip r:embed="rId3">
            <a:alphaModFix/>
          </a:blip>
          <a:stretch>
            <a:fillRect/>
          </a:stretch>
        </p:blipFill>
        <p:spPr>
          <a:xfrm>
            <a:off x="0" y="55050"/>
            <a:ext cx="4428076" cy="4389575"/>
          </a:xfrm>
          <a:prstGeom prst="rect">
            <a:avLst/>
          </a:prstGeom>
          <a:noFill/>
          <a:ln>
            <a:noFill/>
          </a:ln>
        </p:spPr>
      </p:pic>
      <p:pic>
        <p:nvPicPr>
          <p:cNvPr id="2876" name="Google Shape;2876;p49"/>
          <p:cNvPicPr preferRelativeResize="0"/>
          <p:nvPr/>
        </p:nvPicPr>
        <p:blipFill>
          <a:blip r:embed="rId4">
            <a:alphaModFix/>
          </a:blip>
          <a:stretch>
            <a:fillRect/>
          </a:stretch>
        </p:blipFill>
        <p:spPr>
          <a:xfrm>
            <a:off x="4638550" y="604850"/>
            <a:ext cx="4505449" cy="4538650"/>
          </a:xfrm>
          <a:prstGeom prst="rect">
            <a:avLst/>
          </a:prstGeom>
          <a:noFill/>
          <a:ln>
            <a:noFill/>
          </a:ln>
        </p:spPr>
      </p:pic>
    </p:spTree>
  </p:cSld>
  <p:clrMapOvr>
    <a:masterClrMapping/>
  </p:clrMapOvr>
</p:sld>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944</Words>
  <Application>Microsoft Office PowerPoint</Application>
  <PresentationFormat>On-screen Show (16:9)</PresentationFormat>
  <Paragraphs>91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Nunito</vt:lpstr>
      <vt:lpstr>Amatic SC</vt:lpstr>
      <vt:lpstr>Times New Roman</vt:lpstr>
      <vt:lpstr>Bebas Neue</vt:lpstr>
      <vt:lpstr>Arial</vt:lpstr>
      <vt:lpstr>Wingdings</vt:lpstr>
      <vt:lpstr>Children's Day by Slidesgo</vt:lpstr>
      <vt:lpstr>      “DIGITALIZAREA-ULTIMA FRONTIERĂ” PROIECT K1 ERASMUS+ GRĂDINIȚA CU P.P.NR.37 BRĂILA Diseminare   02.06.2022  </vt:lpstr>
      <vt:lpstr>PowerPoint Presentation</vt:lpstr>
      <vt:lpstr>PowerPoint Presentation</vt:lpstr>
      <vt:lpstr>Educația în UNGARIA- ÎNVĂȚĂMÂNTUL PREȘCOLAR</vt:lpstr>
      <vt:lpstr>Educația în UNGARIA- ÎNVĂȚĂMÂNTUL PREȘCOLAR</vt:lpstr>
      <vt:lpstr>Obiectivele experienței de mobilitate</vt:lpstr>
      <vt:lpstr>Familiarizarea cu mediul de învățare al preșcolarilor din grădinița gazdă.</vt:lpstr>
      <vt:lpstr>În prima zi a proiectului, ne-a fost prezentată atât organizarea sălilor de grupă, cât și  curtea grădiniței.  Asemenea ca la noi, sala de grupă era structurată pe sectoare, pe centre de interes, respectiv: Construcții, Bibliotecă, Joc de rol, Arte și Științe. Un alt lucru cu care ne-am familiarizat, a fost programul zilnic al  preșolarilor în grădiniță. Programul zilnic începea de la ora 08:00 cu întâmpinarea copiilor, urmând ca la ora 09:00 să se servească micul-dejun. În intervalul orar 09-10:00, copiii desfășurau activități liber alese: art-craft, jocuri interactive, lego. Începând cu ora 10, se desfășurau activitățile didactice propriu-zise. Primul moment fiind Întâlnirea de dimineață, în care educatoarea împreună cu preșcolarii prezentau Calendarul naturii. Fiind perioada de sfârsit de an școlar, după Întâlnirea de dimineață, educatoarea desfășura repetiții pentru serbare. În zilele în care vremea era favorabilă, copiii erau scoși în curtea gradiniței, unde se jucau liber.</vt:lpstr>
      <vt:lpstr>PowerPoint Presentation</vt:lpstr>
      <vt:lpstr>PowerPoint Presentation</vt:lpstr>
      <vt:lpstr>PowerPoint Presentation</vt:lpstr>
      <vt:lpstr>PowerPoint Presentation</vt:lpstr>
      <vt:lpstr>PowerPoint Presentation</vt:lpstr>
      <vt:lpstr>Familia reprezintă factorul primordial în educarea unui copil şi educaţia începe în familie, de aceea legătura dintre grădiniţă şi mediul familial trebuie să se întrepătrundă.  Cele mai frecvente ocazii pe care le avea educatoarea de a comunica cu părinţii erau: când părinţii aduc copiii la grădiniţă; la sfârşitul programului, când părinţii îşi iau copiii de la grădiniţă; cu prilejul diferitelor evenimente festive ce se organizează la nivelul grădiniţei: sărbători diverse, festivităţi de început de ciclu ori la sfârşit de ciclu preşcolar, lectorate cu părinţii sau ședințe individuale cu părinții fiecărui preșcolar.</vt:lpstr>
      <vt:lpstr>Documentele școlare nu diferă foarte mult cu cele din unitățile de învățământ din România. Acestea fiind: Planificarea săptămânală, în care educatoarele își proiectau activitățile didactice zilnice.</vt:lpstr>
      <vt:lpstr>În incinta grădiniței se desfățurau activități opționale, precum: Balet Sah Gimnastică Terapie Logopedică Yoga Engleză Dezvoltare individuală Terapia asistată de câini(la una dintre grupe erau integrați 2 copii cu Tulburări de spectru autist). </vt:lpstr>
      <vt:lpstr>Fișa de apreciere a progresului individual vizează două laturi: Dezvoltarea socială a copilului Dezvoltarea emoțional-volativă a copilului </vt:lpstr>
      <vt:lpstr>Scopurile acestor jocuri de învățare  sunt: Dezvoltarea competenţelor pentru viaţă şi pregătirea preșcolarilor pentru a deveni cetăţeni activi; pe lângă informaţiile şi competenţele specifice anumitor domenii de activitate în care se încadrează proiectele sau activităţile nonformale, copiii îşi dezvoltă şi capacităţi organizatorice, capacităţi de autogospodărire, de management al timpului, de gândire critică, de adoptare a unor decizii sau rezolvare de probleme;   Un cadru de exersare şi de cultivare a diferitelor înclinaţii, aptitudini şi capacităţi, de manifestare a talentelor în artă, cultură, muzică, sport, pictură,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“DIGITALIZAREA-ULTIMA FRONTIERĂ” PROIECT K1 ERASMUS+ GRĂDINIȚA CU P.P.NR.37 BRĂILA “ COPII FERICIȚI LA GRĂDINIȚĂ ȘI LA ȘCOALĂ ” ATELIER DE DISEMINARE 02.06.2022  </dc:title>
  <cp:lastModifiedBy>user</cp:lastModifiedBy>
  <cp:revision>5</cp:revision>
  <dcterms:modified xsi:type="dcterms:W3CDTF">2022-06-13T07:52:01Z</dcterms:modified>
</cp:coreProperties>
</file>