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35F52EA-7CA5-4D99-B2B6-E2A0768539A0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0C708D7-3FCD-4F6B-9237-ADE83DC1988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1031240"/>
          </a:xfrm>
        </p:spPr>
        <p:txBody>
          <a:bodyPr>
            <a:normAutofit/>
          </a:bodyPr>
          <a:lstStyle/>
          <a:p>
            <a:r>
              <a:rPr lang="cs-CZ" dirty="0" err="1" smtClean="0"/>
              <a:t>Measurement</a:t>
            </a:r>
            <a:r>
              <a:rPr lang="cs-CZ" dirty="0" smtClean="0"/>
              <a:t> </a:t>
            </a:r>
            <a:r>
              <a:rPr lang="cs-CZ" dirty="0" err="1" smtClean="0"/>
              <a:t>gravity</a:t>
            </a:r>
            <a:r>
              <a:rPr lang="cs-CZ" dirty="0" smtClean="0"/>
              <a:t> </a:t>
            </a:r>
            <a:r>
              <a:rPr lang="cs-CZ" dirty="0" err="1" smtClean="0"/>
              <a:t>acceleration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subatmospheric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9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made a </a:t>
            </a:r>
            <a:r>
              <a:rPr lang="cs-CZ" dirty="0" err="1" smtClean="0"/>
              <a:t>measurement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gravity</a:t>
            </a:r>
            <a:r>
              <a:rPr lang="cs-CZ" dirty="0" smtClean="0"/>
              <a:t> </a:t>
            </a:r>
            <a:r>
              <a:rPr lang="cs-CZ" dirty="0" err="1" smtClean="0"/>
              <a:t>acceleration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suction</a:t>
            </a:r>
            <a:r>
              <a:rPr lang="cs-CZ" dirty="0" smtClean="0"/>
              <a:t> </a:t>
            </a:r>
            <a:r>
              <a:rPr lang="cs-CZ" dirty="0" err="1" smtClean="0"/>
              <a:t>aid</a:t>
            </a:r>
            <a:r>
              <a:rPr lang="cs-CZ" dirty="0" smtClean="0"/>
              <a:t>. </a:t>
            </a:r>
          </a:p>
          <a:p>
            <a:r>
              <a:rPr lang="cs-CZ" dirty="0" smtClean="0"/>
              <a:t>1. </a:t>
            </a:r>
            <a:r>
              <a:rPr lang="cs-CZ" dirty="0" err="1"/>
              <a:t>W</a:t>
            </a:r>
            <a:r>
              <a:rPr lang="cs-CZ" dirty="0" err="1" smtClean="0"/>
              <a:t>e</a:t>
            </a:r>
            <a:r>
              <a:rPr lang="cs-CZ" dirty="0" smtClean="0"/>
              <a:t> </a:t>
            </a:r>
            <a:r>
              <a:rPr lang="cs-CZ" dirty="0" err="1" smtClean="0"/>
              <a:t>put</a:t>
            </a:r>
            <a:r>
              <a:rPr lang="cs-CZ" dirty="0" smtClean="0"/>
              <a:t> a </a:t>
            </a:r>
            <a:r>
              <a:rPr lang="cs-CZ" dirty="0" err="1" smtClean="0"/>
              <a:t>colorant</a:t>
            </a:r>
            <a:r>
              <a:rPr lang="cs-CZ" dirty="0" smtClean="0"/>
              <a:t> to a </a:t>
            </a:r>
            <a:r>
              <a:rPr lang="cs-CZ" dirty="0" err="1" smtClean="0"/>
              <a:t>beaker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G:\fotkyskočandcompeny\12660452_993441237396534_16480614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80778" cy="29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otkyskočandcompeny\12714053_993441230729868_180603615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99" y="3442692"/>
            <a:ext cx="21602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/>
              <a:t>W</a:t>
            </a:r>
            <a:r>
              <a:rPr lang="cs-CZ" dirty="0" err="1" smtClean="0"/>
              <a:t>e</a:t>
            </a:r>
            <a:r>
              <a:rPr lang="cs-CZ" dirty="0" smtClean="0"/>
              <a:t> </a:t>
            </a:r>
            <a:r>
              <a:rPr lang="cs-CZ" dirty="0" err="1" smtClean="0"/>
              <a:t>put</a:t>
            </a:r>
            <a:r>
              <a:rPr lang="cs-CZ" dirty="0" smtClean="0"/>
              <a:t> a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pipe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. And </a:t>
            </a:r>
            <a:r>
              <a:rPr lang="cs-CZ" dirty="0" err="1" smtClean="0"/>
              <a:t>started</a:t>
            </a:r>
            <a:r>
              <a:rPr lang="cs-CZ" dirty="0" smtClean="0"/>
              <a:t> to </a:t>
            </a:r>
            <a:r>
              <a:rPr lang="cs-CZ" dirty="0" err="1" smtClean="0"/>
              <a:t>suck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up.</a:t>
            </a:r>
            <a:endParaRPr lang="cs-CZ" dirty="0"/>
          </a:p>
        </p:txBody>
      </p:sp>
      <p:pic>
        <p:nvPicPr>
          <p:cNvPr id="2051" name="Picture 3" descr="G:\fotkyskočandcompeny\12659717_993445964062728_11899550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71" y="2708920"/>
            <a:ext cx="2533813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measured</a:t>
            </a:r>
            <a:r>
              <a:rPr lang="cs-CZ" dirty="0" smtClean="0"/>
              <a:t> a distance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guideline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stopped</a:t>
            </a:r>
            <a:r>
              <a:rPr lang="cs-CZ" dirty="0" smtClean="0"/>
              <a:t> </a:t>
            </a:r>
            <a:r>
              <a:rPr lang="cs-CZ" dirty="0" err="1" smtClean="0"/>
              <a:t>sucking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4" name="Picture 2" descr="G:\fotkyskočandcompeny\12722022_993441260729865_19016744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7719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measured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to a </a:t>
            </a:r>
            <a:r>
              <a:rPr lang="cs-CZ" dirty="0" err="1" smtClean="0"/>
              <a:t>pattern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pattern</a:t>
            </a:r>
            <a:r>
              <a:rPr lang="cs-CZ" dirty="0" smtClean="0"/>
              <a:t>: g=</a:t>
            </a:r>
            <a:r>
              <a:rPr lang="el-GR" dirty="0" smtClean="0"/>
              <a:t>Δ</a:t>
            </a:r>
            <a:r>
              <a:rPr lang="cs-CZ" dirty="0" smtClean="0"/>
              <a:t>p/</a:t>
            </a:r>
            <a:r>
              <a:rPr lang="el-GR" dirty="0" smtClean="0"/>
              <a:t>Δ</a:t>
            </a:r>
            <a:r>
              <a:rPr lang="cs-CZ" dirty="0" smtClean="0"/>
              <a:t>h</a:t>
            </a:r>
            <a:r>
              <a:rPr lang="el-GR" dirty="0" smtClean="0"/>
              <a:t>ρ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098" name="Picture 2" descr="G:\fotkyskočandcompeny\12665772_993441224063202_13359897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067944" y="1447537"/>
            <a:ext cx="6987672" cy="4075176"/>
          </a:xfrm>
        </p:spPr>
        <p:txBody>
          <a:bodyPr/>
          <a:lstStyle/>
          <a:p>
            <a:r>
              <a:rPr lang="cs-CZ" dirty="0" err="1" smtClean="0"/>
              <a:t>Derivation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</a:p>
          <a:p>
            <a:r>
              <a:rPr lang="el-GR" dirty="0" smtClean="0"/>
              <a:t>Δ</a:t>
            </a:r>
            <a:r>
              <a:rPr lang="cs-CZ" dirty="0" smtClean="0"/>
              <a:t>h = </a:t>
            </a:r>
            <a:r>
              <a:rPr lang="el-GR" dirty="0" smtClean="0"/>
              <a:t>Δ</a:t>
            </a:r>
            <a:r>
              <a:rPr lang="cs-CZ" dirty="0" smtClean="0"/>
              <a:t>p/</a:t>
            </a:r>
            <a:r>
              <a:rPr lang="el-GR" dirty="0" smtClean="0"/>
              <a:t>ρ</a:t>
            </a:r>
            <a:r>
              <a:rPr lang="cs-CZ" dirty="0" smtClean="0"/>
              <a:t>g</a:t>
            </a:r>
          </a:p>
          <a:p>
            <a:r>
              <a:rPr lang="cs-CZ" dirty="0" smtClean="0"/>
              <a:t>=</a:t>
            </a:r>
          </a:p>
          <a:p>
            <a:r>
              <a:rPr lang="cs-CZ" dirty="0" smtClean="0"/>
              <a:t>g = </a:t>
            </a:r>
            <a:r>
              <a:rPr lang="el-GR" dirty="0" smtClean="0"/>
              <a:t>Δ</a:t>
            </a:r>
            <a:r>
              <a:rPr lang="cs-CZ" dirty="0" smtClean="0"/>
              <a:t>p</a:t>
            </a:r>
            <a:r>
              <a:rPr lang="cs-CZ" sz="1600" dirty="0" smtClean="0"/>
              <a:t>/</a:t>
            </a:r>
            <a:r>
              <a:rPr lang="el-GR" sz="1600" dirty="0" smtClean="0"/>
              <a:t>ρΔ</a:t>
            </a:r>
            <a:r>
              <a:rPr lang="cs-CZ" sz="1600" dirty="0" smtClean="0"/>
              <a:t>h</a:t>
            </a:r>
          </a:p>
          <a:p>
            <a:r>
              <a:rPr lang="cs-CZ" sz="1600" dirty="0" smtClean="0"/>
              <a:t>=</a:t>
            </a:r>
          </a:p>
          <a:p>
            <a:r>
              <a:rPr lang="cs-CZ" sz="1600" dirty="0" smtClean="0"/>
              <a:t>g = p/</a:t>
            </a:r>
            <a:r>
              <a:rPr lang="el-GR" sz="1600" dirty="0" smtClean="0"/>
              <a:t>Δ</a:t>
            </a:r>
            <a:r>
              <a:rPr lang="cs-CZ" sz="1600" dirty="0" smtClean="0"/>
              <a:t>h</a:t>
            </a:r>
            <a:r>
              <a:rPr lang="el-GR" sz="1600" dirty="0" smtClean="0"/>
              <a:t>ρ</a:t>
            </a:r>
            <a:endParaRPr lang="cs-CZ" dirty="0"/>
          </a:p>
        </p:txBody>
      </p:sp>
      <p:pic>
        <p:nvPicPr>
          <p:cNvPr id="5122" name="Picture 2" descr="G:\pep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040560" cy="64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1"/>
            <a:ext cx="8156420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55" y="2132856"/>
            <a:ext cx="4049291" cy="12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457200" y="3717032"/>
            <a:ext cx="8229600" cy="2378968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g=(9,685±0,074)m.s</a:t>
            </a:r>
            <a:r>
              <a:rPr lang="cs-CZ" sz="6600" b="1" baseline="30000" dirty="0" smtClean="0"/>
              <a:t>-2</a:t>
            </a:r>
            <a:endParaRPr lang="cs-CZ" sz="6600" b="1" dirty="0"/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625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„JUMP“ AND COMPANY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AUTHORS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131840" y="3645023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Aneta </a:t>
            </a:r>
            <a:r>
              <a:rPr lang="cs-CZ" sz="3200" dirty="0" err="1" smtClean="0"/>
              <a:t>Tabášková</a:t>
            </a:r>
            <a:endParaRPr lang="cs-CZ" sz="3200" dirty="0"/>
          </a:p>
          <a:p>
            <a:r>
              <a:rPr lang="cs-CZ" sz="3200" dirty="0" smtClean="0"/>
              <a:t>Aneta </a:t>
            </a:r>
            <a:r>
              <a:rPr lang="cs-CZ" sz="3200" dirty="0" err="1" smtClean="0"/>
              <a:t>Čajánková</a:t>
            </a:r>
            <a:endParaRPr lang="cs-CZ" sz="3200" dirty="0" smtClean="0"/>
          </a:p>
          <a:p>
            <a:r>
              <a:rPr lang="cs-CZ" sz="3200" dirty="0" smtClean="0"/>
              <a:t>Lenka Výmolová</a:t>
            </a:r>
          </a:p>
          <a:p>
            <a:r>
              <a:rPr lang="cs-CZ" sz="3200" dirty="0" smtClean="0"/>
              <a:t>Beáta </a:t>
            </a:r>
            <a:r>
              <a:rPr lang="cs-CZ" sz="3200" dirty="0" err="1" smtClean="0"/>
              <a:t>Gřundilová</a:t>
            </a:r>
            <a:endParaRPr lang="cs-CZ" sz="3200" dirty="0" smtClean="0"/>
          </a:p>
          <a:p>
            <a:r>
              <a:rPr lang="cs-CZ" sz="3200" dirty="0" smtClean="0"/>
              <a:t>Michaela Šindlerová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580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171</TotalTime>
  <Words>132</Words>
  <Application>Microsoft Office PowerPoint</Application>
  <PresentationFormat>Předvádění na obrazovce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BlackTie</vt:lpstr>
      <vt:lpstr>Measurement gravity acceleration with subatmospheric pressure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AUTHORS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gravity acceleration with suction</dc:title>
  <dc:creator>zak</dc:creator>
  <cp:lastModifiedBy>zak</cp:lastModifiedBy>
  <cp:revision>11</cp:revision>
  <dcterms:created xsi:type="dcterms:W3CDTF">2016-02-08T15:33:54Z</dcterms:created>
  <dcterms:modified xsi:type="dcterms:W3CDTF">2016-02-08T18:25:03Z</dcterms:modified>
</cp:coreProperties>
</file>