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5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2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45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5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6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2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1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42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4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7EC1-7EC7-4194-9A8B-B7F823D1DEC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B4D1-BD87-41C7-85F3-E754F2598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9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tx1">
                <a:lumMod val="65000"/>
                <a:lumOff val="35000"/>
              </a:schemeClr>
            </a:gs>
            <a:gs pos="29000">
              <a:schemeClr val="bg1">
                <a:lumMod val="65000"/>
              </a:schemeClr>
            </a:gs>
            <a:gs pos="5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340768"/>
            <a:ext cx="92748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6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Measurement</a:t>
            </a:r>
            <a:r>
              <a:rPr lang="cs-CZ" sz="6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66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cs-CZ" sz="6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6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</a:t>
            </a:r>
            <a:r>
              <a:rPr lang="cs-CZ" sz="6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6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acceleration</a:t>
            </a:r>
            <a:endParaRPr lang="cs-CZ" sz="6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65000"/>
                <a:lumOff val="35000"/>
              </a:schemeClr>
            </a:gs>
            <a:gs pos="62000">
              <a:srgbClr val="969696"/>
            </a:gs>
            <a:gs pos="13000">
              <a:schemeClr val="bg1">
                <a:lumMod val="75000"/>
              </a:schemeClr>
            </a:gs>
            <a:gs pos="43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zak\Desktop\DSC_0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1"/>
          <a:stretch/>
        </p:blipFill>
        <p:spPr bwMode="auto">
          <a:xfrm rot="391236">
            <a:off x="4499992" y="3092133"/>
            <a:ext cx="4396488" cy="32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zak\Desktop\DSC_00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7"/>
          <a:stretch/>
        </p:blipFill>
        <p:spPr bwMode="auto">
          <a:xfrm rot="21080557">
            <a:off x="407382" y="640556"/>
            <a:ext cx="4597716" cy="33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65000"/>
                <a:lumOff val="35000"/>
              </a:schemeClr>
            </a:gs>
            <a:gs pos="62000">
              <a:srgbClr val="969696"/>
            </a:gs>
            <a:gs pos="0">
              <a:schemeClr val="bg1">
                <a:lumMod val="75000"/>
              </a:schemeClr>
            </a:gs>
            <a:gs pos="18000">
              <a:schemeClr val="bg1">
                <a:lumMod val="6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1166" y="1124744"/>
            <a:ext cx="7899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 smtClean="0"/>
              <a:t>We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measured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gravity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acceleration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help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relation</a:t>
            </a:r>
            <a:r>
              <a:rPr lang="cs-CZ" sz="3200" b="1" dirty="0" smtClean="0"/>
              <a:t> F = m ∙ 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 smtClean="0"/>
              <a:t>We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measured</a:t>
            </a:r>
            <a:r>
              <a:rPr lang="cs-CZ" sz="3200" b="1" dirty="0" smtClean="0"/>
              <a:t> body </a:t>
            </a:r>
            <a:r>
              <a:rPr lang="cs-CZ" sz="3200" b="1" dirty="0" err="1" smtClean="0"/>
              <a:t>mass</a:t>
            </a:r>
            <a:r>
              <a:rPr lang="cs-CZ" sz="3200" b="1" dirty="0" smtClean="0"/>
              <a:t> (m)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help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 </a:t>
            </a:r>
            <a:r>
              <a:rPr lang="cs-CZ" sz="3200" b="1" dirty="0" err="1" smtClean="0"/>
              <a:t>scales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gravity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force</a:t>
            </a:r>
            <a:r>
              <a:rPr lang="cs-CZ" sz="3200" b="1" dirty="0" smtClean="0"/>
              <a:t> (F) </a:t>
            </a:r>
            <a:r>
              <a:rPr lang="cs-CZ" sz="3200" b="1" dirty="0" err="1" smtClean="0"/>
              <a:t>using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 </a:t>
            </a:r>
            <a:r>
              <a:rPr lang="cs-CZ" sz="3200" b="1" dirty="0" err="1" smtClean="0"/>
              <a:t>force</a:t>
            </a:r>
            <a:r>
              <a:rPr lang="cs-CZ" sz="3200" b="1" dirty="0" smtClean="0"/>
              <a:t> sensor – Vernier.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 smtClean="0"/>
              <a:t>We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did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measurement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15 </a:t>
            </a:r>
            <a:r>
              <a:rPr lang="cs-CZ" sz="3200" b="1" dirty="0" err="1" smtClean="0"/>
              <a:t>different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bodies</a:t>
            </a:r>
            <a:r>
              <a:rPr lang="cs-CZ" sz="32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 smtClean="0"/>
              <a:t>We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calculated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gravity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acceleration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help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 </a:t>
            </a:r>
            <a:r>
              <a:rPr lang="cs-CZ" sz="3200" b="1" dirty="0" err="1" smtClean="0"/>
              <a:t>relation</a:t>
            </a:r>
            <a:r>
              <a:rPr lang="cs-CZ" sz="3200" b="1" dirty="0" smtClean="0"/>
              <a:t> g = F / m.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4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tx1">
                <a:lumMod val="65000"/>
                <a:lumOff val="35000"/>
              </a:schemeClr>
            </a:gs>
            <a:gs pos="16000">
              <a:srgbClr val="969696"/>
            </a:gs>
            <a:gs pos="0">
              <a:schemeClr val="bg1">
                <a:lumMod val="75000"/>
              </a:schemeClr>
            </a:gs>
            <a:gs pos="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zak\Desktop\fhgfh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5"/>
          <a:stretch/>
        </p:blipFill>
        <p:spPr bwMode="auto">
          <a:xfrm>
            <a:off x="765156" y="108447"/>
            <a:ext cx="2002144" cy="29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zak\Desktop\fzjj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6"/>
          <a:stretch/>
        </p:blipFill>
        <p:spPr bwMode="auto">
          <a:xfrm>
            <a:off x="6235990" y="108445"/>
            <a:ext cx="1986423" cy="29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zak\Desktop\DSC_0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4"/>
          <a:stretch/>
        </p:blipFill>
        <p:spPr bwMode="auto">
          <a:xfrm>
            <a:off x="3429450" y="108446"/>
            <a:ext cx="2002145" cy="29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zak\Desktop\DSC_00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0"/>
          <a:stretch/>
        </p:blipFill>
        <p:spPr bwMode="auto">
          <a:xfrm>
            <a:off x="2051720" y="3427324"/>
            <a:ext cx="1984916" cy="2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zak\Desktop\hhgg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 bwMode="auto">
          <a:xfrm>
            <a:off x="5004048" y="3399535"/>
            <a:ext cx="2009354" cy="30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tx1">
                <a:lumMod val="65000"/>
                <a:lumOff val="35000"/>
              </a:schemeClr>
            </a:gs>
            <a:gs pos="16000">
              <a:srgbClr val="969696"/>
            </a:gs>
            <a:gs pos="0">
              <a:schemeClr val="bg1">
                <a:lumMod val="75000"/>
              </a:schemeClr>
            </a:gs>
            <a:gs pos="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zak\Desktop\DSC_0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 bwMode="auto">
          <a:xfrm>
            <a:off x="6372200" y="341323"/>
            <a:ext cx="2016225" cy="28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ak\Desktop\DSC_0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 bwMode="auto">
          <a:xfrm>
            <a:off x="2123728" y="3501008"/>
            <a:ext cx="2016223" cy="28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ak\Desktop\DSC_00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 bwMode="auto">
          <a:xfrm>
            <a:off x="5076055" y="3501007"/>
            <a:ext cx="2016223" cy="28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k\Desktop\DSC_00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 bwMode="auto">
          <a:xfrm>
            <a:off x="962084" y="332656"/>
            <a:ext cx="2016222" cy="28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zak\Desktop\DSC_00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" b="15856"/>
          <a:stretch/>
        </p:blipFill>
        <p:spPr bwMode="auto">
          <a:xfrm>
            <a:off x="3563888" y="332656"/>
            <a:ext cx="2016224" cy="28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>
                <a:lumMod val="65000"/>
                <a:lumOff val="35000"/>
              </a:schemeClr>
            </a:gs>
            <a:gs pos="0">
              <a:srgbClr val="969696"/>
            </a:gs>
            <a:gs pos="0">
              <a:schemeClr val="bg1">
                <a:lumMod val="75000"/>
              </a:schemeClr>
            </a:gs>
            <a:gs pos="24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k\Desktop\DSC_0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6"/>
          <a:stretch/>
        </p:blipFill>
        <p:spPr bwMode="auto">
          <a:xfrm>
            <a:off x="683568" y="188640"/>
            <a:ext cx="2288853" cy="31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k\Desktop\DSC_00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1742"/>
          <a:stretch/>
        </p:blipFill>
        <p:spPr bwMode="auto">
          <a:xfrm>
            <a:off x="6045562" y="168960"/>
            <a:ext cx="2341882" cy="31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k\Desktop\DSC_01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4883" r="-215" b="6183"/>
          <a:stretch/>
        </p:blipFill>
        <p:spPr bwMode="auto">
          <a:xfrm>
            <a:off x="3359342" y="188641"/>
            <a:ext cx="2225680" cy="31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ak\Desktop\DSC_0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 b="7392"/>
          <a:stretch/>
        </p:blipFill>
        <p:spPr bwMode="auto">
          <a:xfrm>
            <a:off x="2121317" y="3501008"/>
            <a:ext cx="2343552" cy="3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zak\Desktop\DSC_01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" t="19165" r="779" b="3795"/>
          <a:stretch/>
        </p:blipFill>
        <p:spPr bwMode="auto">
          <a:xfrm>
            <a:off x="5076056" y="3501008"/>
            <a:ext cx="2375284" cy="32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9696"/>
            </a:gs>
            <a:gs pos="0">
              <a:schemeClr val="bg1">
                <a:lumMod val="75000"/>
              </a:schemeClr>
            </a:gs>
            <a:gs pos="40000">
              <a:schemeClr val="tx1">
                <a:lumMod val="50000"/>
                <a:lumOff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9742" r="9876" b="12910"/>
          <a:stretch/>
        </p:blipFill>
        <p:spPr bwMode="auto">
          <a:xfrm>
            <a:off x="1691680" y="836712"/>
            <a:ext cx="5562453" cy="45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9696"/>
            </a:gs>
            <a:gs pos="0">
              <a:schemeClr val="bg1">
                <a:lumMod val="75000"/>
              </a:schemeClr>
            </a:gs>
            <a:gs pos="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50912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 smtClean="0"/>
              <a:t>g </a:t>
            </a:r>
            <a:r>
              <a:rPr lang="cs-CZ" sz="5400" b="1" dirty="0" smtClean="0">
                <a:effectLst/>
              </a:rPr>
              <a:t>= (9,832</a:t>
            </a:r>
            <a:r>
              <a:rPr lang="cs-CZ" sz="5400" b="1" dirty="0"/>
              <a:t>±0,036</a:t>
            </a:r>
            <a:r>
              <a:rPr lang="cs-CZ" sz="5400" b="1" dirty="0" smtClean="0"/>
              <a:t>) m </a:t>
            </a:r>
            <a:r>
              <a:rPr lang="cs-CZ" sz="5400" b="1" baseline="30000" dirty="0" smtClean="0"/>
              <a:t>. </a:t>
            </a:r>
            <a:r>
              <a:rPr lang="cs-CZ" sz="5400" b="1" dirty="0" smtClean="0"/>
              <a:t>s</a:t>
            </a:r>
            <a:r>
              <a:rPr lang="cs-CZ" sz="5400" b="1" baseline="30000" dirty="0" smtClean="0"/>
              <a:t>-2</a:t>
            </a:r>
            <a:endParaRPr lang="cs-CZ" sz="5400" b="1" dirty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5"/>
          <a:stretch/>
        </p:blipFill>
        <p:spPr bwMode="auto">
          <a:xfrm>
            <a:off x="358679" y="1528161"/>
            <a:ext cx="8418513" cy="22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69696"/>
            </a:gs>
            <a:gs pos="9000">
              <a:schemeClr val="bg1">
                <a:lumMod val="75000"/>
              </a:schemeClr>
            </a:gs>
            <a:gs pos="99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551723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Created</a:t>
            </a:r>
            <a:r>
              <a:rPr lang="cs-CZ" sz="3600" b="1" dirty="0" smtClean="0"/>
              <a:t> by:</a:t>
            </a:r>
          </a:p>
          <a:p>
            <a:r>
              <a:rPr lang="cs-CZ" sz="2400" dirty="0" smtClean="0"/>
              <a:t>Pavla Menšíková, Tereza Polachová, Natálie Machalová, Lucie Blažková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2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93</Words>
  <Application>Microsoft Office PowerPoint</Application>
  <PresentationFormat>Předvádění na obrazovce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Measurement of gravity acceleration</dc:title>
  <dc:creator>zak</dc:creator>
  <cp:lastModifiedBy>zak</cp:lastModifiedBy>
  <cp:revision>13</cp:revision>
  <dcterms:created xsi:type="dcterms:W3CDTF">2016-02-08T14:02:39Z</dcterms:created>
  <dcterms:modified xsi:type="dcterms:W3CDTF">2016-02-08T17:26:22Z</dcterms:modified>
</cp:coreProperties>
</file>