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ABD1BB2-D8F0-4115-A88B-60716866D4DF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A41B262-D6CF-40AE-A210-32B907EA59D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Measurement</a:t>
            </a:r>
            <a:r>
              <a:rPr lang="en-US" dirty="0" smtClean="0"/>
              <a:t> gravity acceleration by inclined plane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6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1</a:t>
            </a:r>
            <a:r>
              <a:rPr lang="cs-CZ" sz="2800" dirty="0" smtClean="0"/>
              <a:t>)</a:t>
            </a:r>
            <a:r>
              <a:rPr lang="en-US" sz="2800" dirty="0" smtClean="0"/>
              <a:t> We measured height </a:t>
            </a:r>
            <a:r>
              <a:rPr lang="cs-CZ" sz="2800" dirty="0" smtClean="0"/>
              <a:t>h and </a:t>
            </a:r>
            <a:r>
              <a:rPr lang="cs-CZ" sz="2800" dirty="0" err="1" smtClean="0"/>
              <a:t>lenght</a:t>
            </a:r>
            <a:r>
              <a:rPr lang="cs-CZ" sz="2800" dirty="0" smtClean="0"/>
              <a:t> l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inclined</a:t>
            </a:r>
            <a:r>
              <a:rPr lang="cs-CZ" sz="2800" dirty="0" smtClean="0"/>
              <a:t> plane by </a:t>
            </a:r>
            <a:r>
              <a:rPr lang="cs-CZ" sz="2800" dirty="0" err="1" smtClean="0"/>
              <a:t>ruler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2)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counted</a:t>
            </a:r>
            <a:r>
              <a:rPr lang="cs-CZ" sz="2800" dirty="0" smtClean="0"/>
              <a:t> </a:t>
            </a:r>
            <a:r>
              <a:rPr lang="cs-CZ" sz="2800" dirty="0" err="1" smtClean="0"/>
              <a:t>path</a:t>
            </a:r>
            <a:r>
              <a:rPr lang="cs-CZ" sz="2800" dirty="0" smtClean="0"/>
              <a:t> and </a:t>
            </a:r>
            <a:r>
              <a:rPr lang="cs-CZ" sz="2800" dirty="0" err="1" smtClean="0"/>
              <a:t>time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car by sonar </a:t>
            </a:r>
            <a:r>
              <a:rPr lang="cs-CZ" sz="2800" dirty="0" err="1" smtClean="0"/>
              <a:t>called</a:t>
            </a:r>
            <a:r>
              <a:rPr lang="cs-CZ" sz="2800" dirty="0" smtClean="0"/>
              <a:t> Vernier.</a:t>
            </a:r>
          </a:p>
          <a:p>
            <a:r>
              <a:rPr lang="cs-CZ" sz="2800" dirty="0" smtClean="0"/>
              <a:t>3) </a:t>
            </a:r>
            <a:r>
              <a:rPr lang="cs-CZ" sz="2800" dirty="0" err="1" smtClean="0"/>
              <a:t>With</a:t>
            </a:r>
            <a:r>
              <a:rPr lang="cs-CZ" sz="2800" dirty="0" smtClean="0"/>
              <a:t> these </a:t>
            </a:r>
            <a:r>
              <a:rPr lang="cs-CZ" sz="2800" dirty="0" err="1" smtClean="0"/>
              <a:t>numbers</a:t>
            </a:r>
            <a:r>
              <a:rPr lang="cs-CZ" sz="2800" dirty="0" smtClean="0"/>
              <a:t>,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finally</a:t>
            </a:r>
            <a:r>
              <a:rPr lang="cs-CZ" sz="2800" dirty="0" smtClean="0"/>
              <a:t> use these </a:t>
            </a:r>
            <a:r>
              <a:rPr lang="cs-CZ" sz="2800" dirty="0" err="1" smtClean="0"/>
              <a:t>formulas</a:t>
            </a:r>
            <a:r>
              <a:rPr lang="cs-CZ" sz="2800" dirty="0" smtClean="0"/>
              <a:t>: </a:t>
            </a:r>
          </a:p>
          <a:p>
            <a:endParaRPr lang="en-US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645505"/>
              </p:ext>
            </p:extLst>
          </p:nvPr>
        </p:nvGraphicFramePr>
        <p:xfrm>
          <a:off x="935748" y="4797152"/>
          <a:ext cx="8229600" cy="222982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2580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  <a:latin typeface="Liberation Sans"/>
                        </a:rPr>
                        <a:t>a = </a:t>
                      </a:r>
                      <a:r>
                        <a:rPr lang="cs-CZ" dirty="0" smtClean="0">
                          <a:effectLst/>
                          <a:latin typeface="Liberation Sans"/>
                        </a:rPr>
                        <a:t>2s/t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dirty="0">
                        <a:effectLst/>
                        <a:latin typeface="Liberation San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566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  <a:latin typeface="Liberation Sans"/>
                        </a:rPr>
                        <a:t>a = g sin </a:t>
                      </a:r>
                      <a:r>
                        <a:rPr lang="el-GR" dirty="0">
                          <a:effectLst/>
                          <a:latin typeface="Liberation Sans"/>
                        </a:rPr>
                        <a:t>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566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effectLst/>
                          <a:latin typeface="Liberation Sans"/>
                        </a:rPr>
                        <a:t>g = a / sin α, sin α = h/l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50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  <a:latin typeface="Liberation Sans"/>
                        </a:rPr>
                        <a:t>g = a l / 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3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9830" y="332656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Inclined</a:t>
            </a:r>
            <a:r>
              <a:rPr lang="cs-CZ" dirty="0" smtClean="0"/>
              <a:t> plane</a:t>
            </a:r>
            <a:br>
              <a:rPr lang="cs-CZ" dirty="0" smtClean="0"/>
            </a:br>
            <a:r>
              <a:rPr lang="cs-CZ" sz="2000" dirty="0" smtClean="0"/>
              <a:t>and Sonar Vernier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3300" y="2204864"/>
            <a:ext cx="8229600" cy="377728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ucitel\Desktop\20160208_1701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785196" cy="381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Car´s</a:t>
            </a:r>
            <a:r>
              <a:rPr lang="cs-CZ" dirty="0" smtClean="0"/>
              <a:t> </a:t>
            </a:r>
            <a:r>
              <a:rPr lang="cs-CZ" dirty="0" err="1" smtClean="0"/>
              <a:t>acceleration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Users\ucitel\Desktop\Parabo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44" y="2132856"/>
            <a:ext cx="9144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Data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gravity</a:t>
            </a:r>
            <a:r>
              <a:rPr lang="cs-CZ" dirty="0" smtClean="0"/>
              <a:t> </a:t>
            </a:r>
            <a:r>
              <a:rPr lang="cs-CZ" dirty="0" err="1" smtClean="0"/>
              <a:t>acceleration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ucitel\Desktop\Tabul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202488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6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8000" dirty="0" smtClean="0"/>
          </a:p>
          <a:p>
            <a:pPr algn="ctr"/>
            <a:r>
              <a:rPr lang="cs-CZ" sz="8000" dirty="0"/>
              <a:t>g</a:t>
            </a:r>
            <a:r>
              <a:rPr lang="cs-CZ" sz="8000" dirty="0" smtClean="0"/>
              <a:t>=(10,0±1,0) m.s</a:t>
            </a:r>
            <a:r>
              <a:rPr lang="cs-CZ" sz="8000" baseline="30000" dirty="0" smtClean="0"/>
              <a:t>-2</a:t>
            </a: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9029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/>
          <a:lstStyle/>
          <a:p>
            <a:pPr algn="ctr"/>
            <a:r>
              <a:rPr lang="cs-CZ" dirty="0" err="1" smtClean="0"/>
              <a:t>Main</a:t>
            </a:r>
            <a:r>
              <a:rPr lang="cs-CZ" dirty="0" smtClean="0"/>
              <a:t>  </a:t>
            </a:r>
            <a:r>
              <a:rPr lang="cs-CZ" dirty="0" err="1" smtClean="0"/>
              <a:t>Author</a:t>
            </a:r>
            <a:r>
              <a:rPr lang="cs-CZ" dirty="0" smtClean="0"/>
              <a:t> – Dan Lokaj z kozlovic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657600" lvl="8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+420 777 680 804</a:t>
            </a:r>
          </a:p>
          <a:p>
            <a:pPr marL="3657600" lvl="8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err="1" smtClean="0"/>
              <a:t>Handsome</a:t>
            </a:r>
            <a:r>
              <a:rPr lang="cs-CZ" sz="2400" dirty="0" smtClean="0"/>
              <a:t> boy </a:t>
            </a:r>
            <a:r>
              <a:rPr lang="cs-CZ" sz="2400" dirty="0" err="1" smtClean="0"/>
              <a:t>from</a:t>
            </a:r>
            <a:r>
              <a:rPr lang="cs-CZ" sz="2400" dirty="0" smtClean="0"/>
              <a:t> Kozlovice.</a:t>
            </a:r>
          </a:p>
          <a:p>
            <a:pPr marL="3657600" lvl="8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He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waiting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girl .</a:t>
            </a:r>
          </a:p>
          <a:p>
            <a:pPr marL="3657600" lvl="8" indent="0">
              <a:buNone/>
            </a:pPr>
            <a:r>
              <a:rPr lang="cs-CZ" sz="2400" dirty="0" smtClean="0"/>
              <a:t>     </a:t>
            </a:r>
          </a:p>
        </p:txBody>
      </p:sp>
      <p:pic>
        <p:nvPicPr>
          <p:cNvPr id="3074" name="Picture 2" descr="C:\Users\ucitel\Documents\My Bluetooth\DLV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4174"/>
            <a:ext cx="3991953" cy="379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1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authors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Kryštof </a:t>
            </a:r>
            <a:r>
              <a:rPr lang="cs-CZ" sz="3600" dirty="0" err="1" smtClean="0"/>
              <a:t>Štihel</a:t>
            </a:r>
            <a:endParaRPr lang="cs-CZ" sz="3600" dirty="0" smtClean="0"/>
          </a:p>
          <a:p>
            <a:r>
              <a:rPr lang="cs-CZ" sz="3600" dirty="0" smtClean="0"/>
              <a:t>Šimon „Pekař“ Bárta</a:t>
            </a:r>
          </a:p>
          <a:p>
            <a:r>
              <a:rPr lang="cs-CZ" sz="3600" dirty="0" smtClean="0"/>
              <a:t>Tomáš </a:t>
            </a:r>
            <a:r>
              <a:rPr lang="cs-CZ" sz="3600" dirty="0" err="1" smtClean="0"/>
              <a:t>Tatran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err="1" smtClean="0"/>
              <a:t>Dedicated</a:t>
            </a:r>
            <a:r>
              <a:rPr lang="cs-CZ" sz="3600" dirty="0" smtClean="0"/>
              <a:t> to Tomáš „</a:t>
            </a:r>
            <a:r>
              <a:rPr lang="cs-CZ" sz="3600" dirty="0" err="1" smtClean="0"/>
              <a:t>Kašpy</a:t>
            </a:r>
            <a:r>
              <a:rPr lang="cs-CZ" sz="3600" dirty="0" smtClean="0"/>
              <a:t>“ Kašpárek.</a:t>
            </a:r>
          </a:p>
          <a:p>
            <a:r>
              <a:rPr lang="cs-CZ" sz="3600" dirty="0" err="1" smtClean="0"/>
              <a:t>We</a:t>
            </a:r>
            <a:r>
              <a:rPr lang="cs-CZ" sz="3600" dirty="0" smtClean="0"/>
              <a:t> are </a:t>
            </a:r>
            <a:r>
              <a:rPr lang="cs-CZ" sz="3600" dirty="0" err="1" smtClean="0"/>
              <a:t>missing</a:t>
            </a:r>
            <a:r>
              <a:rPr lang="cs-CZ" sz="3600" dirty="0" smtClean="0"/>
              <a:t> U </a:t>
            </a:r>
            <a:r>
              <a:rPr lang="cs-CZ" sz="3600" dirty="0" err="1" smtClean="0"/>
              <a:t>bro</a:t>
            </a:r>
            <a:r>
              <a:rPr lang="cs-CZ" sz="3600" dirty="0" smtClean="0"/>
              <a:t> </a:t>
            </a:r>
            <a:r>
              <a:rPr lang="cs-CZ" sz="3600" dirty="0" smtClean="0">
                <a:sym typeface="Wingdings" panose="05000000000000000000" pitchFamily="2" charset="2"/>
              </a:rPr>
              <a:t>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226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103</TotalTime>
  <Words>143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Horizont</vt:lpstr>
      <vt:lpstr>Measurement gravity acceleration by inclined plane </vt:lpstr>
      <vt:lpstr>Experiment</vt:lpstr>
      <vt:lpstr>Inclined plane and Sonar Vernier</vt:lpstr>
      <vt:lpstr>Car´s acceleration</vt:lpstr>
      <vt:lpstr>Data of Measurement of gravity acceleration</vt:lpstr>
      <vt:lpstr>Prezentace aplikace PowerPoint</vt:lpstr>
      <vt:lpstr>Main  Author – Dan Lokaj z kozlovic</vt:lpstr>
      <vt:lpstr>Other authors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gravity acceleration by inclined plane</dc:title>
  <dc:creator>ucitel</dc:creator>
  <cp:lastModifiedBy>ucitel</cp:lastModifiedBy>
  <cp:revision>11</cp:revision>
  <dcterms:created xsi:type="dcterms:W3CDTF">2016-02-08T15:39:39Z</dcterms:created>
  <dcterms:modified xsi:type="dcterms:W3CDTF">2016-02-08T17:23:56Z</dcterms:modified>
</cp:coreProperties>
</file>