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6" r:id="rId1"/>
  </p:sldMasterIdLst>
  <p:notesMasterIdLst>
    <p:notesMasterId r:id="rId3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4" r:id="rId14"/>
    <p:sldId id="275" r:id="rId15"/>
    <p:sldId id="271" r:id="rId16"/>
    <p:sldId id="273" r:id="rId17"/>
    <p:sldId id="272" r:id="rId18"/>
    <p:sldId id="270" r:id="rId19"/>
    <p:sldId id="276" r:id="rId20"/>
    <p:sldId id="268" r:id="rId21"/>
    <p:sldId id="278" r:id="rId22"/>
    <p:sldId id="279" r:id="rId23"/>
    <p:sldId id="277" r:id="rId24"/>
    <p:sldId id="280" r:id="rId25"/>
    <p:sldId id="281" r:id="rId26"/>
    <p:sldId id="282" r:id="rId27"/>
    <p:sldId id="283" r:id="rId28"/>
    <p:sldId id="285" r:id="rId29"/>
    <p:sldId id="286" r:id="rId30"/>
    <p:sldId id="287" r:id="rId31"/>
    <p:sldId id="288" r:id="rId32"/>
    <p:sldId id="289" r:id="rId33"/>
    <p:sldId id="29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a-G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70536-4C71-4E6F-97F4-5D82E908497A}" type="datetimeFigureOut">
              <a:rPr lang="ka-GE"/>
              <a:pPr/>
              <a:t>26.06.2016</a:t>
            </a:fld>
            <a:endParaRPr lang="ka-G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a-G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a-GE"/>
              <a:t>Edit Master text styles</a:t>
            </a:r>
          </a:p>
          <a:p>
            <a:pPr lvl="1"/>
            <a:r>
              <a:rPr lang="ka-GE"/>
              <a:t>Second level</a:t>
            </a:r>
          </a:p>
          <a:p>
            <a:pPr lvl="2"/>
            <a:r>
              <a:rPr lang="ka-GE"/>
              <a:t>Third level</a:t>
            </a:r>
          </a:p>
          <a:p>
            <a:pPr lvl="3"/>
            <a:r>
              <a:rPr lang="ka-GE"/>
              <a:t>Fourth level</a:t>
            </a:r>
          </a:p>
          <a:p>
            <a:pPr lvl="4"/>
            <a:r>
              <a:rPr lang="ka-GE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a-G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C2B2B-9E6C-4314-91B7-BEC439528776}" type="slidenum">
              <a:rPr lang="ka-GE"/>
              <a:pPr/>
              <a:t>‹#›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3868781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1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218818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10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409281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11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773579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12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3829876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13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30991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14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3389035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15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4026139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16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281796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17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2196458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18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30960084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19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721525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2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7725568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20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21369636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21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7359737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22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0527780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23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36079387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24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21473090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25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6331713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26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0956718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27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38299051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28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39123099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29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2786935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3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3503847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30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2727015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31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2993060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32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2045273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4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3829975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5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929565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6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827057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7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678978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8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162524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a-G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2B2B-9E6C-4314-91B7-BEC439528776}" type="slidenum">
              <a:rPr lang="ka-GE"/>
              <a:pPr/>
              <a:t>9</a:t>
            </a:fld>
            <a:endParaRPr lang="ka-GE"/>
          </a:p>
        </p:txBody>
      </p:sp>
    </p:spTree>
    <p:extLst>
      <p:ext uri="{BB962C8B-B14F-4D97-AF65-F5344CB8AC3E}">
        <p14:creationId xmlns:p14="http://schemas.microsoft.com/office/powerpoint/2010/main" val="2884076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ka-GE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a-GE" dirty="0"/>
              <a:t>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F95E4-CDEF-4F6E-A73E-B1346948DE3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C6A0-B6D9-4FB6-A2A7-E98BAF851B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8749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a-GE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a-GE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a-GE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F95E4-CDEF-4F6E-A73E-B1346948DE3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C6A0-B6D9-4FB6-A2A7-E98BAF851B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5866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a-G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a-GE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F95E4-CDEF-4F6E-A73E-B1346948DE3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C6A0-B6D9-4FB6-A2A7-E98BAF851B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5363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a-GE" dirty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a-GE" dirty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ka-GE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F95E4-CDEF-4F6E-A73E-B1346948DE3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C6A0-B6D9-4FB6-A2A7-E98BAF851B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5831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a-G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ka-GE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F95E4-CDEF-4F6E-A73E-B1346948DE3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C6A0-B6D9-4FB6-A2A7-E98BAF851B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8095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ka-GE" dirty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a-GE" dirty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a-GE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F95E4-CDEF-4F6E-A73E-B1346948DE3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C6A0-B6D9-4FB6-A2A7-E98BAF851B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7371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a-GE" dirty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a-GE" dirty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a-GE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F95E4-CDEF-4F6E-A73E-B1346948DE3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C6A0-B6D9-4FB6-A2A7-E98BAF851B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2496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ka-GE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a-GE" dirty="0"/>
              <a:t>Edit Master text styles</a:t>
            </a:r>
          </a:p>
          <a:p>
            <a:pPr lvl="1"/>
            <a:r>
              <a:rPr lang="ka-GE" dirty="0"/>
              <a:t>Second level</a:t>
            </a:r>
          </a:p>
          <a:p>
            <a:pPr lvl="2"/>
            <a:r>
              <a:rPr lang="ka-GE" dirty="0"/>
              <a:t>Third level</a:t>
            </a:r>
          </a:p>
          <a:p>
            <a:pPr lvl="3"/>
            <a:r>
              <a:rPr lang="ka-GE" dirty="0"/>
              <a:t>Fourth level</a:t>
            </a:r>
          </a:p>
          <a:p>
            <a:pPr lvl="4"/>
            <a:r>
              <a:rPr lang="ka-GE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F95E4-CDEF-4F6E-A73E-B1346948DE3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C6A0-B6D9-4FB6-A2A7-E98BAF851B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5780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ka-GE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ka-GE" dirty="0"/>
              <a:t>Edit Master text styles</a:t>
            </a:r>
          </a:p>
          <a:p>
            <a:pPr lvl="1"/>
            <a:r>
              <a:rPr lang="ka-GE" dirty="0"/>
              <a:t>Second level</a:t>
            </a:r>
          </a:p>
          <a:p>
            <a:pPr lvl="2"/>
            <a:r>
              <a:rPr lang="ka-GE" dirty="0"/>
              <a:t>Third level</a:t>
            </a:r>
          </a:p>
          <a:p>
            <a:pPr lvl="3"/>
            <a:r>
              <a:rPr lang="ka-GE" dirty="0"/>
              <a:t>Fourth level</a:t>
            </a:r>
          </a:p>
          <a:p>
            <a:pPr lvl="4"/>
            <a:r>
              <a:rPr lang="ka-GE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F95E4-CDEF-4F6E-A73E-B1346948DE3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C6A0-B6D9-4FB6-A2A7-E98BAF851B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409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a-GE" dirty="0"/>
              <a:t>Edit Master text styles</a:t>
            </a:r>
          </a:p>
          <a:p>
            <a:pPr lvl="1"/>
            <a:r>
              <a:rPr lang="ka-GE" dirty="0"/>
              <a:t>Second level</a:t>
            </a:r>
          </a:p>
          <a:p>
            <a:pPr lvl="2"/>
            <a:r>
              <a:rPr lang="ka-GE" dirty="0"/>
              <a:t>Third level</a:t>
            </a:r>
          </a:p>
          <a:p>
            <a:pPr lvl="3"/>
            <a:r>
              <a:rPr lang="ka-GE" dirty="0"/>
              <a:t>Fourth level</a:t>
            </a:r>
          </a:p>
          <a:p>
            <a:pPr lvl="4"/>
            <a:r>
              <a:rPr lang="ka-GE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F95E4-CDEF-4F6E-A73E-B1346948DE3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C6A0-B6D9-4FB6-A2A7-E98BAF851B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5340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ka-G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a-GE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F95E4-CDEF-4F6E-A73E-B1346948DE3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C6A0-B6D9-4FB6-A2A7-E98BAF851B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6048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a-GE" dirty="0"/>
              <a:t>Edit Master text styles</a:t>
            </a:r>
          </a:p>
          <a:p>
            <a:pPr lvl="1"/>
            <a:r>
              <a:rPr lang="ka-GE" dirty="0"/>
              <a:t>Second level</a:t>
            </a:r>
          </a:p>
          <a:p>
            <a:pPr lvl="2"/>
            <a:r>
              <a:rPr lang="ka-GE" dirty="0"/>
              <a:t>Third level</a:t>
            </a:r>
          </a:p>
          <a:p>
            <a:pPr lvl="3"/>
            <a:r>
              <a:rPr lang="ka-GE" dirty="0"/>
              <a:t>Fourth level</a:t>
            </a:r>
          </a:p>
          <a:p>
            <a:pPr lvl="4"/>
            <a:r>
              <a:rPr lang="ka-GE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a-GE" dirty="0"/>
              <a:t>Edit Master text styles</a:t>
            </a:r>
          </a:p>
          <a:p>
            <a:pPr lvl="1"/>
            <a:r>
              <a:rPr lang="ka-GE" dirty="0"/>
              <a:t>Second level</a:t>
            </a:r>
          </a:p>
          <a:p>
            <a:pPr lvl="2"/>
            <a:r>
              <a:rPr lang="ka-GE" dirty="0"/>
              <a:t>Third level</a:t>
            </a:r>
          </a:p>
          <a:p>
            <a:pPr lvl="3"/>
            <a:r>
              <a:rPr lang="ka-GE" dirty="0"/>
              <a:t>Fourth level</a:t>
            </a:r>
          </a:p>
          <a:p>
            <a:pPr lvl="4"/>
            <a:r>
              <a:rPr lang="ka-GE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F95E4-CDEF-4F6E-A73E-B1346948DE3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C6A0-B6D9-4FB6-A2A7-E98BAF851B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6300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a-G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a-GE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a-GE" dirty="0"/>
              <a:t>Edit Master text styles</a:t>
            </a:r>
          </a:p>
          <a:p>
            <a:pPr lvl="1"/>
            <a:r>
              <a:rPr lang="ka-GE" dirty="0"/>
              <a:t>Second level</a:t>
            </a:r>
          </a:p>
          <a:p>
            <a:pPr lvl="2"/>
            <a:r>
              <a:rPr lang="ka-GE" dirty="0"/>
              <a:t>Third level</a:t>
            </a:r>
          </a:p>
          <a:p>
            <a:pPr lvl="3"/>
            <a:r>
              <a:rPr lang="ka-GE" dirty="0"/>
              <a:t>Fourth level</a:t>
            </a:r>
          </a:p>
          <a:p>
            <a:pPr lvl="4"/>
            <a:r>
              <a:rPr lang="ka-GE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a-GE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a-GE" dirty="0"/>
              <a:t>Edit Master text styles</a:t>
            </a:r>
          </a:p>
          <a:p>
            <a:pPr lvl="1"/>
            <a:r>
              <a:rPr lang="ka-GE" dirty="0"/>
              <a:t>Second level</a:t>
            </a:r>
          </a:p>
          <a:p>
            <a:pPr lvl="2"/>
            <a:r>
              <a:rPr lang="ka-GE" dirty="0"/>
              <a:t>Third level</a:t>
            </a:r>
          </a:p>
          <a:p>
            <a:pPr lvl="3"/>
            <a:r>
              <a:rPr lang="ka-GE" dirty="0"/>
              <a:t>Fourth level</a:t>
            </a:r>
          </a:p>
          <a:p>
            <a:pPr lvl="4"/>
            <a:r>
              <a:rPr lang="ka-GE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F95E4-CDEF-4F6E-A73E-B1346948DE3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C6A0-B6D9-4FB6-A2A7-E98BAF851B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129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a-GE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F95E4-CDEF-4F6E-A73E-B1346948DE3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C6A0-B6D9-4FB6-A2A7-E98BAF851B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9994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F95E4-CDEF-4F6E-A73E-B1346948DE3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C6A0-B6D9-4FB6-A2A7-E98BAF851B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70082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a-GE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a-GE" dirty="0"/>
              <a:t>Edit Master text styles</a:t>
            </a:r>
          </a:p>
          <a:p>
            <a:pPr lvl="1"/>
            <a:r>
              <a:rPr lang="ka-GE" dirty="0"/>
              <a:t>Second level</a:t>
            </a:r>
          </a:p>
          <a:p>
            <a:pPr lvl="2"/>
            <a:r>
              <a:rPr lang="ka-GE" dirty="0"/>
              <a:t>Third level</a:t>
            </a:r>
          </a:p>
          <a:p>
            <a:pPr lvl="3"/>
            <a:r>
              <a:rPr lang="ka-GE" dirty="0"/>
              <a:t>Fourth level</a:t>
            </a:r>
          </a:p>
          <a:p>
            <a:pPr lvl="4"/>
            <a:r>
              <a:rPr lang="ka-GE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a-GE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F95E4-CDEF-4F6E-A73E-B1346948DE3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BC6A0-B6D9-4FB6-A2A7-E98BAF851B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8627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a-GE" dirty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a-GE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a-GE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916F95E4-CDEF-4F6E-A73E-B1346948DE3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2F2BC6A0-B6D9-4FB6-A2A7-E98BAF851B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4715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a-G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</a:t>
            </a:r>
          </a:p>
          <a:p>
            <a:pPr lvl="6"/>
            <a:r>
              <a:rPr lang="en-US" dirty="0"/>
              <a:t>Seven</a:t>
            </a:r>
          </a:p>
          <a:p>
            <a:pPr lvl="7"/>
            <a:r>
              <a:rPr lang="en-US" dirty="0"/>
              <a:t>Eight</a:t>
            </a:r>
          </a:p>
          <a:p>
            <a:pPr lvl="8"/>
            <a:r>
              <a:rPr lang="en-US" dirty="0"/>
              <a:t>nine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916F95E4-CDEF-4F6E-A73E-B1346948DE31}" type="datetimeFigureOut">
              <a:rPr lang="en-US" smtClean="0"/>
              <a:pPr/>
              <a:t>6/26/2016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2F2BC6A0-B6D9-4FB6-A2A7-E98BAF851B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353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ransition spd="slow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სურათი 4" descr="10850939_808930005830283_653535547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55" y="0"/>
            <a:ext cx="11848012" cy="68782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0605" y="1214846"/>
            <a:ext cx="82426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9600" dirty="0">
                <a:solidFill>
                  <a:srgbClr val="FF0000"/>
                </a:solidFill>
              </a:rPr>
              <a:t>საქართველო</a:t>
            </a:r>
          </a:p>
          <a:p>
            <a:pPr algn="ctr"/>
            <a:r>
              <a:rPr lang="en-US" sz="9600" dirty="0">
                <a:solidFill>
                  <a:srgbClr val="FF0000"/>
                </a:solidFill>
              </a:rPr>
              <a:t>Georgia</a:t>
            </a:r>
          </a:p>
          <a:p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8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845" y="399311"/>
            <a:ext cx="10445704" cy="836419"/>
          </a:xfrm>
        </p:spPr>
        <p:txBody>
          <a:bodyPr/>
          <a:lstStyle/>
          <a:p>
            <a:r>
              <a:rPr lang="ka-GE" sz="3200">
                <a:latin typeface="Sylfaen" charset="0"/>
              </a:rPr>
              <a:t> </a:t>
            </a:r>
            <a:r>
              <a:rPr lang="ka-GE" sz="3200" b="1">
                <a:latin typeface="Sylfaen" charset="0"/>
              </a:rPr>
              <a:t>დავითგარეჯი (კახეთი)</a:t>
            </a:r>
            <a:r>
              <a:rPr lang="ka-GE" sz="3200">
                <a:latin typeface="Sylfaen" charset="0"/>
              </a:rPr>
              <a:t>                  </a:t>
            </a:r>
            <a:r>
              <a:rPr lang="arn-CL" sz="3200" b="1">
                <a:latin typeface="Sylfaen" charset="0"/>
              </a:rPr>
              <a:t>Gareji (Kakheti)</a:t>
            </a:r>
            <a:endParaRPr lang="ka-GE" sz="3200" b="1">
              <a:latin typeface="Sylfaen" charset="0"/>
            </a:endParaRPr>
          </a:p>
        </p:txBody>
      </p:sp>
      <p:pic>
        <p:nvPicPr>
          <p:cNvPr id="5" name="Content Placeholder 4" descr="church-2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8100" y="1437474"/>
            <a:ext cx="6008181" cy="4956976"/>
          </a:xfrm>
        </p:spPr>
      </p:pic>
      <p:pic>
        <p:nvPicPr>
          <p:cNvPr id="6" name="Content Placeholder 5" descr="garejishshshshweb-gareji-3_K_Am_mvimspzk_rz1fnae1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40944" y="1457460"/>
            <a:ext cx="5911956" cy="4922171"/>
          </a:xfrm>
        </p:spPr>
      </p:pic>
    </p:spTree>
    <p:extLst>
      <p:ext uri="{BB962C8B-B14F-4D97-AF65-F5344CB8AC3E}">
        <p14:creationId xmlns:p14="http://schemas.microsoft.com/office/powerpoint/2010/main" val="69654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" y="339416"/>
            <a:ext cx="3403020" cy="1600200"/>
          </a:xfrm>
        </p:spPr>
        <p:txBody>
          <a:bodyPr/>
          <a:lstStyle/>
          <a:p>
            <a:r>
              <a:rPr lang="ka-GE" b="1">
                <a:latin typeface="Sylfaen" charset="0"/>
              </a:rPr>
              <a:t>დადიანების სასახლე (სამეგრელო)</a:t>
            </a:r>
          </a:p>
        </p:txBody>
      </p:sp>
      <p:pic>
        <p:nvPicPr>
          <p:cNvPr id="5" name="Picture Placeholder 4" descr="10579933_808443815878902_167959724_o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7818" r="7818"/>
          <a:stretch>
            <a:fillRect/>
          </a:stretch>
        </p:blipFill>
        <p:spPr>
          <a:xfrm>
            <a:off x="3446210" y="11891"/>
            <a:ext cx="8518959" cy="672909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38" y="2016125"/>
            <a:ext cx="3322937" cy="3001963"/>
          </a:xfrm>
        </p:spPr>
        <p:txBody>
          <a:bodyPr/>
          <a:lstStyle/>
          <a:p>
            <a:r>
              <a:rPr lang="arn-CL" sz="3200" b="1">
                <a:latin typeface="Sylfaen"/>
              </a:rPr>
              <a:t>Dadian's castle (Samegrelo)</a:t>
            </a:r>
            <a:endParaRPr lang="ka-GE" sz="3200" b="1">
              <a:latin typeface="Sylfaen"/>
            </a:endParaRPr>
          </a:p>
        </p:txBody>
      </p:sp>
    </p:spTree>
    <p:extLst>
      <p:ext uri="{BB962C8B-B14F-4D97-AF65-F5344CB8AC3E}">
        <p14:creationId xmlns:p14="http://schemas.microsoft.com/office/powerpoint/2010/main" val="305908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7338" y="1238250"/>
            <a:ext cx="9144000" cy="1399156"/>
          </a:xfrm>
        </p:spPr>
        <p:txBody>
          <a:bodyPr>
            <a:normAutofit fontScale="90000"/>
          </a:bodyPr>
          <a:lstStyle/>
          <a:p>
            <a:r>
              <a:rPr lang="ka-GE" sz="4000" dirty="0">
                <a:latin typeface="Sylfaen" charset="0"/>
              </a:rPr>
              <a:t>თუ თქვენ აპირებთ მოაწყოთ ლაშქრობა, ან       დაისვენოთ, შეგიძლიათ გვესტუმროთ!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 dirty="0">
                <a:latin typeface="Sylfaen" charset="0"/>
              </a:rPr>
              <a:t>If you are going to make a hike or relax can visit us</a:t>
            </a:r>
            <a:r>
              <a:rPr lang="ka-GE" sz="4000" dirty="0">
                <a:latin typeface="Sylfaen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7745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9916" y="4831556"/>
            <a:ext cx="5851900" cy="1555750"/>
          </a:xfrm>
        </p:spPr>
        <p:txBody>
          <a:bodyPr/>
          <a:lstStyle/>
          <a:p>
            <a:r>
              <a:rPr lang="ka-GE">
                <a:latin typeface="Sylfaen" charset="0"/>
              </a:rPr>
              <a:t>თუ გიყვართ კლდეზე ცოცვა</a:t>
            </a:r>
          </a:p>
        </p:txBody>
      </p:sp>
      <p:pic>
        <p:nvPicPr>
          <p:cNvPr id="6" name="Content Placeholder 5" descr="10822213_808435142546436_1352390434_n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9863" y="-119780"/>
            <a:ext cx="4811713" cy="5347241"/>
          </a:xfrm>
        </p:spPr>
      </p:pic>
      <p:pic>
        <p:nvPicPr>
          <p:cNvPr id="7" name="Content Placeholder 6" descr="10822094_808435522546398_2011767515_o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282211" y="29958"/>
            <a:ext cx="6429375" cy="5190778"/>
          </a:xfrm>
        </p:spPr>
      </p:pic>
      <p:sp>
        <p:nvSpPr>
          <p:cNvPr id="5" name="ტექსტური ველი 4"/>
          <p:cNvSpPr txBox="1"/>
          <p:nvPr/>
        </p:nvSpPr>
        <p:spPr>
          <a:xfrm>
            <a:off x="6949750" y="5310717"/>
            <a:ext cx="4071239" cy="58477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200">
                <a:latin typeface="Sylfaen" charset="0"/>
              </a:rPr>
              <a:t>If you like  climbing</a:t>
            </a:r>
            <a:endParaRPr lang="ka-GE" sz="3200">
              <a:latin typeface="Sylfae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96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22" y="469189"/>
            <a:ext cx="5662305" cy="1905000"/>
          </a:xfrm>
        </p:spPr>
        <p:txBody>
          <a:bodyPr/>
          <a:lstStyle/>
          <a:p>
            <a:r>
              <a:rPr lang="ka-GE">
                <a:latin typeface="Sylfaen" charset="0"/>
              </a:rPr>
              <a:t>გასაოცარია მხოლოდ სანახავადაც კი</a:t>
            </a:r>
          </a:p>
        </p:txBody>
      </p:sp>
      <p:pic>
        <p:nvPicPr>
          <p:cNvPr id="5" name="Content Placeholder 4" descr="10833944_808435009213116_1497149274_n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49238" y="2627070"/>
            <a:ext cx="5413375" cy="4099168"/>
          </a:xfrm>
        </p:spPr>
      </p:pic>
      <p:pic>
        <p:nvPicPr>
          <p:cNvPr id="6" name="Content Placeholder 5" descr="10836422_808435182546432_813185837_n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701592" y="2615434"/>
            <a:ext cx="6318250" cy="4153169"/>
          </a:xfrm>
        </p:spPr>
      </p:pic>
      <p:sp>
        <p:nvSpPr>
          <p:cNvPr id="7" name="ტექსტური ველი 6"/>
          <p:cNvSpPr txBox="1"/>
          <p:nvPr/>
        </p:nvSpPr>
        <p:spPr>
          <a:xfrm>
            <a:off x="7119499" y="928386"/>
            <a:ext cx="3751711" cy="107791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200">
                <a:latin typeface="Sylfaen" charset="0"/>
              </a:rPr>
              <a:t>It's awesome just </a:t>
            </a:r>
            <a:r>
              <a:rPr lang="ka-GE" sz="3200">
                <a:latin typeface="Sylfaen" charset="0"/>
              </a:rPr>
              <a:t>to </a:t>
            </a:r>
            <a:r>
              <a:rPr lang="en-US" sz="3200">
                <a:latin typeface="Sylfaen" charset="0"/>
              </a:rPr>
              <a:t>see </a:t>
            </a:r>
            <a:endParaRPr lang="ka-GE">
              <a:latin typeface="Sylfae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5543" y="818578"/>
            <a:ext cx="2979505" cy="1371600"/>
          </a:xfrm>
        </p:spPr>
        <p:txBody>
          <a:bodyPr/>
          <a:lstStyle/>
          <a:p>
            <a:r>
              <a:rPr lang="en-US" sz="4000" dirty="0">
                <a:latin typeface="Sylfaen" charset="0"/>
              </a:rPr>
              <a:t>                     </a:t>
            </a:r>
            <a:r>
              <a:rPr lang="ka-GE" sz="4000" dirty="0">
                <a:latin typeface="Sylfaen" charset="0"/>
              </a:rPr>
              <a:t>ტბები</a:t>
            </a:r>
          </a:p>
        </p:txBody>
      </p:sp>
      <p:pic>
        <p:nvPicPr>
          <p:cNvPr id="5" name="Picture Placeholder 4" descr="uyb7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6270" r="26270"/>
          <a:stretch>
            <a:fillRect/>
          </a:stretch>
        </p:blipFill>
        <p:spPr>
          <a:xfrm>
            <a:off x="656848" y="0"/>
            <a:ext cx="5403838" cy="690403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794" y="2505626"/>
            <a:ext cx="2937239" cy="1828800"/>
          </a:xfrm>
        </p:spPr>
        <p:txBody>
          <a:bodyPr/>
          <a:lstStyle/>
          <a:p>
            <a:r>
              <a:rPr lang="en-US" sz="3600" dirty="0">
                <a:latin typeface="Sylfaen" charset="0"/>
              </a:rPr>
              <a:t>                        Lakes</a:t>
            </a:r>
            <a:endParaRPr lang="ka-GE" sz="3600" dirty="0">
              <a:latin typeface="Sylfae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9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29" y="149748"/>
            <a:ext cx="5951451" cy="1905000"/>
          </a:xfrm>
        </p:spPr>
        <p:txBody>
          <a:bodyPr/>
          <a:lstStyle/>
          <a:p>
            <a:r>
              <a:rPr lang="ka-GE">
                <a:latin typeface="Sylfaen" charset="0"/>
              </a:rPr>
              <a:t>და მას გულის ფორმა აქვს</a:t>
            </a:r>
          </a:p>
        </p:txBody>
      </p:sp>
      <p:pic>
        <p:nvPicPr>
          <p:cNvPr id="5" name="Content Placeholder 4" descr="10834301_808437392546211_166184136_o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29946" y="2425765"/>
            <a:ext cx="5722318" cy="4290251"/>
          </a:xfrm>
        </p:spPr>
      </p:pic>
      <p:pic>
        <p:nvPicPr>
          <p:cNvPr id="6" name="Content Placeholder 5" descr="1271408_308755625991675_1318621011651123561_o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681622" y="2435748"/>
            <a:ext cx="6455282" cy="4306152"/>
          </a:xfrm>
        </p:spPr>
      </p:pic>
      <p:sp>
        <p:nvSpPr>
          <p:cNvPr id="7" name="ტექსტური ველი 6"/>
          <p:cNvSpPr txBox="1"/>
          <p:nvPr/>
        </p:nvSpPr>
        <p:spPr>
          <a:xfrm>
            <a:off x="6081032" y="858508"/>
            <a:ext cx="5949263" cy="58477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200">
                <a:latin typeface="" charset="0"/>
              </a:rPr>
              <a:t>And it has the shape of a heart</a:t>
            </a:r>
            <a:endParaRPr lang="ka-GE" sz="3200"/>
          </a:p>
        </p:txBody>
      </p:sp>
    </p:spTree>
    <p:extLst>
      <p:ext uri="{BB962C8B-B14F-4D97-AF65-F5344CB8AC3E}">
        <p14:creationId xmlns:p14="http://schemas.microsoft.com/office/powerpoint/2010/main" val="164279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0850416_808437912546159_1132122982_n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61257" y="0"/>
            <a:ext cx="6207125" cy="4487245"/>
          </a:xfrm>
        </p:spPr>
      </p:pic>
      <p:pic>
        <p:nvPicPr>
          <p:cNvPr id="6" name="Content Placeholder 5" descr="10834803_808436459212971_330042236_o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629167" y="2483271"/>
            <a:ext cx="6184010" cy="4204912"/>
          </a:xfrm>
        </p:spPr>
      </p:pic>
    </p:spTree>
    <p:extLst>
      <p:ext uri="{BB962C8B-B14F-4D97-AF65-F5344CB8AC3E}">
        <p14:creationId xmlns:p14="http://schemas.microsoft.com/office/powerpoint/2010/main" val="224349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759" y="598962"/>
            <a:ext cx="6481317" cy="657225"/>
          </a:xfrm>
        </p:spPr>
        <p:txBody>
          <a:bodyPr>
            <a:normAutofit/>
          </a:bodyPr>
          <a:lstStyle/>
          <a:p>
            <a:r>
              <a:rPr lang="ka-GE">
                <a:latin typeface="Sylfaen" charset="0"/>
              </a:rPr>
              <a:t>აქ ბევრი მშვენიერი ადგილია </a:t>
            </a:r>
          </a:p>
        </p:txBody>
      </p:sp>
      <p:pic>
        <p:nvPicPr>
          <p:cNvPr id="5" name="Content Placeholder 4" descr="10799624_808435625879721_1840704217_n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" y="2126289"/>
            <a:ext cx="6313027" cy="4579046"/>
          </a:xfrm>
        </p:spPr>
      </p:pic>
      <p:pic>
        <p:nvPicPr>
          <p:cNvPr id="6" name="Content Placeholder 5" descr="10836288_808434209213196_1866591686_n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312747" y="2140138"/>
            <a:ext cx="5769716" cy="4576575"/>
          </a:xfrm>
        </p:spPr>
      </p:pic>
      <p:sp>
        <p:nvSpPr>
          <p:cNvPr id="7" name="ტექსტური ველი 6"/>
          <p:cNvSpPr txBox="1"/>
          <p:nvPr/>
        </p:nvSpPr>
        <p:spPr>
          <a:xfrm>
            <a:off x="5891312" y="638892"/>
            <a:ext cx="6447067" cy="58477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200" dirty="0">
                <a:latin typeface="Sylfaen" charset="0"/>
              </a:rPr>
              <a:t>There are many beautiful places</a:t>
            </a:r>
            <a:endParaRPr lang="ka-GE" sz="3200" dirty="0">
              <a:latin typeface="Sylfae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75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781033_670808313040645_199137442484486726_o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9951" y="9993"/>
            <a:ext cx="11787188" cy="680655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494" y="209644"/>
            <a:ext cx="5430651" cy="1331773"/>
          </a:xfrm>
        </p:spPr>
        <p:txBody>
          <a:bodyPr>
            <a:normAutofit fontScale="90000"/>
          </a:bodyPr>
          <a:lstStyle/>
          <a:p>
            <a:r>
              <a:rPr lang="ka-GE" sz="2400" dirty="0">
                <a:latin typeface="Sylfaen" charset="0"/>
              </a:rPr>
              <a:t>2 კვირაა</a:t>
            </a:r>
            <a:r>
              <a:rPr lang="en-US" sz="2400" dirty="0">
                <a:latin typeface="Sylfaen" charset="0"/>
              </a:rPr>
              <a:t>,</a:t>
            </a:r>
            <a:r>
              <a:rPr lang="ka-GE" sz="2400" dirty="0">
                <a:latin typeface="Sylfaen" charset="0"/>
              </a:rPr>
              <a:t> რაც აღმოაჩინეს ძალიან საინტერესო გამოქვაბული, სტალაგმიტების ეს ფორმა მხოლოდ აქაა. მსგავსი რამ  სხვა ქვეყნებში არ გვხვდება</a:t>
            </a:r>
            <a:endParaRPr lang="ka-GE" dirty="0">
              <a:latin typeface="Sylfaen" charset="0"/>
            </a:endParaRPr>
          </a:p>
        </p:txBody>
      </p:sp>
      <p:sp>
        <p:nvSpPr>
          <p:cNvPr id="6" name="ტექსტური ველი 5"/>
          <p:cNvSpPr txBox="1"/>
          <p:nvPr/>
        </p:nvSpPr>
        <p:spPr>
          <a:xfrm>
            <a:off x="7184572" y="230188"/>
            <a:ext cx="4694692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ylfaen" charset="0"/>
              </a:rPr>
              <a:t>2 weeks ago found a very interesting cave, this forms of stalagmites are found only here. Any same  things can't be found in other countries</a:t>
            </a:r>
            <a:r>
              <a:rPr lang="en-US" dirty="0">
                <a:latin typeface="Sylfaen" charset="0"/>
              </a:rPr>
              <a:t>.</a:t>
            </a:r>
            <a:endParaRPr lang="ka-GE" dirty="0">
              <a:latin typeface="Sylfae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6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7900" y="1187450"/>
            <a:ext cx="9144000" cy="3732892"/>
          </a:xfrm>
        </p:spPr>
        <p:txBody>
          <a:bodyPr>
            <a:normAutofit fontScale="85000" lnSpcReduction="20000"/>
          </a:bodyPr>
          <a:lstStyle/>
          <a:p>
            <a:r>
              <a:rPr lang="ka-GE" sz="3500" dirty="0">
                <a:solidFill>
                  <a:srgbClr val="FFFFFF"/>
                </a:solidFill>
                <a:latin typeface="Helvetica" charset="0"/>
                <a:cs typeface="Helvetica" charset="0"/>
              </a:rPr>
              <a:t>თუ თქვენ დაინტერესებული ხართ ისტორიული ძეგლებით, </a:t>
            </a:r>
          </a:p>
          <a:p>
            <a:r>
              <a:rPr lang="ka-GE" sz="3500" dirty="0">
                <a:solidFill>
                  <a:srgbClr val="FFFFFF"/>
                </a:solidFill>
                <a:latin typeface="Helvetica" charset="0"/>
                <a:cs typeface="Helvetica" charset="0"/>
              </a:rPr>
              <a:t>შეგიძლიათ მოინახულოთ ჩვენი ქვეყანა.</a:t>
            </a:r>
          </a:p>
          <a:p>
            <a:endParaRPr lang="ka-GE" sz="3500" dirty="0">
              <a:solidFill>
                <a:srgbClr val="373E4D"/>
              </a:solidFill>
              <a:latin typeface="Helvetica" charset="0"/>
              <a:cs typeface="Helvetica" charset="0"/>
            </a:endParaRPr>
          </a:p>
          <a:p>
            <a:r>
              <a:rPr lang="en-US" sz="3500" dirty="0">
                <a:solidFill>
                  <a:srgbClr val="FFFFFF"/>
                </a:solidFill>
                <a:latin typeface="Helvetica" charset="0"/>
                <a:cs typeface="Helvetica" charset="0"/>
              </a:rPr>
              <a:t>if you are interested in history monuments, you can visit our country</a:t>
            </a:r>
            <a:r>
              <a:rPr lang="ka-GE" sz="3500" dirty="0">
                <a:solidFill>
                  <a:srgbClr val="FFFFFF"/>
                </a:solidFill>
                <a:latin typeface="Helvetica" charset="0"/>
                <a:cs typeface="Helvetica" charset="0"/>
              </a:rPr>
              <a:t>.</a:t>
            </a:r>
          </a:p>
          <a:p>
            <a:endParaRPr lang="ka-GE" sz="2800" dirty="0">
              <a:solidFill>
                <a:srgbClr val="373E4D"/>
              </a:solidFill>
              <a:latin typeface="Helvetica" charset="0"/>
              <a:cs typeface="Helvetica" charset="0"/>
            </a:endParaRPr>
          </a:p>
          <a:p>
            <a:r>
              <a:rPr lang="ka-GE" sz="2800" dirty="0">
                <a:solidFill>
                  <a:srgbClr val="373E4D"/>
                </a:solidFill>
                <a:latin typeface="Helvetica" charset="0"/>
                <a:cs typeface="Helvetica" charset="0"/>
              </a:rPr>
              <a:t> </a:t>
            </a:r>
            <a:endParaRPr lang="ka-GE" sz="2800" dirty="0">
              <a:solidFill>
                <a:srgbClr val="373E4D"/>
              </a:solidFill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3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79577" y="389329"/>
            <a:ext cx="4102100" cy="801550"/>
          </a:xfrm>
        </p:spPr>
        <p:txBody>
          <a:bodyPr>
            <a:normAutofit/>
          </a:bodyPr>
          <a:lstStyle/>
          <a:p>
            <a:r>
              <a:rPr lang="ka-GE" sz="3600" dirty="0">
                <a:latin typeface="Sylfaen" charset="0"/>
              </a:rPr>
              <a:t>და თუ თქვენ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2211" y="1098089"/>
            <a:ext cx="4411663" cy="617670"/>
          </a:xfrm>
        </p:spPr>
        <p:txBody>
          <a:bodyPr>
            <a:normAutofit lnSpcReduction="10000"/>
          </a:bodyPr>
          <a:lstStyle/>
          <a:p>
            <a:r>
              <a:rPr lang="arn-CL" sz="3600">
                <a:latin typeface="Sylfaen" charset="0"/>
              </a:rPr>
              <a:t>And if you</a:t>
            </a:r>
            <a:endParaRPr lang="ka-GE" sz="3600">
              <a:latin typeface="Sylfaen" charset="0"/>
            </a:endParaRPr>
          </a:p>
        </p:txBody>
      </p:sp>
      <p:sp>
        <p:nvSpPr>
          <p:cNvPr id="4" name="ტექსტური ველი 3"/>
          <p:cNvSpPr txBox="1"/>
          <p:nvPr/>
        </p:nvSpPr>
        <p:spPr>
          <a:xfrm>
            <a:off x="738919" y="2116307"/>
            <a:ext cx="3761696" cy="6463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ka-GE" sz="3600">
                <a:latin typeface="Sylfaen" charset="0"/>
              </a:rPr>
              <a:t>გსურთ ნახოთ</a:t>
            </a:r>
            <a:endParaRPr lang="ka-GE"/>
          </a:p>
        </p:txBody>
      </p:sp>
      <p:sp>
        <p:nvSpPr>
          <p:cNvPr id="5" name="ტექსტური ველი 4"/>
          <p:cNvSpPr txBox="1"/>
          <p:nvPr/>
        </p:nvSpPr>
        <p:spPr>
          <a:xfrm>
            <a:off x="1987076" y="3563774"/>
            <a:ext cx="3122639" cy="6463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ka-GE" sz="3600">
                <a:latin typeface="Sylfaen" charset="0"/>
              </a:rPr>
              <a:t>თანამედროვე</a:t>
            </a:r>
            <a:endParaRPr lang="ka-GE"/>
          </a:p>
        </p:txBody>
      </p:sp>
      <p:sp>
        <p:nvSpPr>
          <p:cNvPr id="6" name="ტექსტური ველი 5"/>
          <p:cNvSpPr txBox="1"/>
          <p:nvPr/>
        </p:nvSpPr>
        <p:spPr>
          <a:xfrm>
            <a:off x="2825838" y="4941364"/>
            <a:ext cx="364027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ka-GE" sz="3600" dirty="0">
                <a:latin typeface="Sylfaen" charset="0"/>
              </a:rPr>
              <a:t>არქიტექტურა</a:t>
            </a:r>
            <a:r>
              <a:rPr lang="en-US" sz="3600" dirty="0">
                <a:latin typeface="Sylfaen" charset="0"/>
              </a:rPr>
              <a:t>…</a:t>
            </a:r>
            <a:endParaRPr lang="ka-GE" sz="3600" dirty="0">
              <a:latin typeface="Sylfaen" charset="0"/>
            </a:endParaRPr>
          </a:p>
        </p:txBody>
      </p:sp>
      <p:sp>
        <p:nvSpPr>
          <p:cNvPr id="7" name="ტექსტური ველი 6"/>
          <p:cNvSpPr txBox="1"/>
          <p:nvPr/>
        </p:nvSpPr>
        <p:spPr>
          <a:xfrm>
            <a:off x="6061062" y="2555538"/>
            <a:ext cx="4360863" cy="6463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arn-CL" sz="3600">
                <a:latin typeface="Sylfaen" charset="0"/>
              </a:rPr>
              <a:t>want </a:t>
            </a:r>
            <a:r>
              <a:rPr lang="ka-GE" sz="3600">
                <a:latin typeface="Sylfaen" charset="0"/>
              </a:rPr>
              <a:t>to </a:t>
            </a:r>
            <a:r>
              <a:rPr lang="arn-CL" sz="3600">
                <a:latin typeface="Sylfaen" charset="0"/>
              </a:rPr>
              <a:t>see</a:t>
            </a:r>
            <a:endParaRPr lang="ka-GE"/>
          </a:p>
        </p:txBody>
      </p:sp>
      <p:sp>
        <p:nvSpPr>
          <p:cNvPr id="8" name="ტექსტური ველი 7"/>
          <p:cNvSpPr txBox="1"/>
          <p:nvPr/>
        </p:nvSpPr>
        <p:spPr>
          <a:xfrm>
            <a:off x="8187922" y="4172709"/>
            <a:ext cx="2743200" cy="64633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arn-CL" sz="3600">
                <a:latin typeface="Sylfaen" charset="0"/>
              </a:rPr>
              <a:t>the modern</a:t>
            </a:r>
            <a:endParaRPr lang="ka-GE"/>
          </a:p>
        </p:txBody>
      </p:sp>
      <p:sp>
        <p:nvSpPr>
          <p:cNvPr id="9" name="ტექსტური ველი 8"/>
          <p:cNvSpPr txBox="1"/>
          <p:nvPr/>
        </p:nvSpPr>
        <p:spPr>
          <a:xfrm>
            <a:off x="8934993" y="5670089"/>
            <a:ext cx="3082835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arn-CL" sz="3600" dirty="0">
                <a:latin typeface="Sylfaen" charset="0"/>
              </a:rPr>
              <a:t>Architecture...</a:t>
            </a:r>
            <a:endParaRPr lang="ka-GE" sz="3600" dirty="0">
              <a:latin typeface="Sylfae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52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184" y="4522097"/>
            <a:ext cx="4465384" cy="2064852"/>
          </a:xfrm>
        </p:spPr>
        <p:txBody>
          <a:bodyPr>
            <a:normAutofit fontScale="90000"/>
          </a:bodyPr>
          <a:lstStyle/>
          <a:p>
            <a:r>
              <a:rPr lang="ka-GE" sz="2800" dirty="0">
                <a:latin typeface="Sylfaen" charset="0"/>
              </a:rPr>
              <a:t>ალბათ გაგიგიათ პარიზს სიყვარულის ქალაქს უწოდებენ, ჩვენც გვაქვს იგივე სახელწოდების ქალაქი "სიღნაღი"</a:t>
            </a:r>
          </a:p>
        </p:txBody>
      </p:sp>
      <p:pic>
        <p:nvPicPr>
          <p:cNvPr id="6" name="Content Placeholder 5" descr="10849277_808437539212863_1264605311_o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5766628" cy="4393611"/>
          </a:xfrm>
        </p:spPr>
      </p:pic>
      <p:pic>
        <p:nvPicPr>
          <p:cNvPr id="7" name="Content Placeholder 6" descr="10850548_808437472546203_203533415_n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88" y="0"/>
            <a:ext cx="6600312" cy="4398131"/>
          </a:xfrm>
        </p:spPr>
      </p:pic>
      <p:sp>
        <p:nvSpPr>
          <p:cNvPr id="5" name="ტექსტური ველი 4"/>
          <p:cNvSpPr txBox="1"/>
          <p:nvPr/>
        </p:nvSpPr>
        <p:spPr>
          <a:xfrm>
            <a:off x="6839912" y="4581993"/>
            <a:ext cx="4061592" cy="1815882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2800">
                <a:latin typeface="Sylfaen"/>
              </a:rPr>
              <a:t>you may know, Paris is called: "city of love" , we call same name one our town sighnaghi</a:t>
            </a:r>
            <a:endParaRPr lang="ka-GE" sz="2800"/>
          </a:p>
        </p:txBody>
      </p:sp>
    </p:spTree>
    <p:extLst>
      <p:ext uri="{BB962C8B-B14F-4D97-AF65-F5344CB8AC3E}">
        <p14:creationId xmlns:p14="http://schemas.microsoft.com/office/powerpoint/2010/main" val="270602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a-GE"/>
          </a:p>
        </p:txBody>
      </p:sp>
      <p:pic>
        <p:nvPicPr>
          <p:cNvPr id="5" name="Content Placeholder 4" descr="slide1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094" y="3563774"/>
            <a:ext cx="9643859" cy="3240226"/>
          </a:xfrm>
        </p:spPr>
      </p:pic>
      <p:pic>
        <p:nvPicPr>
          <p:cNvPr id="6" name="Content Placeholder 5" descr="slide3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19961" y="-99815"/>
            <a:ext cx="12090400" cy="3642420"/>
          </a:xfrm>
        </p:spPr>
      </p:pic>
    </p:spTree>
    <p:extLst>
      <p:ext uri="{BB962C8B-B14F-4D97-AF65-F5344CB8AC3E}">
        <p14:creationId xmlns:p14="http://schemas.microsoft.com/office/powerpoint/2010/main" val="375289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31" y="768665"/>
            <a:ext cx="3130270" cy="1371600"/>
          </a:xfrm>
        </p:spPr>
        <p:txBody>
          <a:bodyPr/>
          <a:lstStyle/>
          <a:p>
            <a:r>
              <a:rPr lang="ka-GE" sz="2800">
                <a:solidFill>
                  <a:srgbClr val="F2F2F2"/>
                </a:solidFill>
                <a:latin typeface="Sylfaen" charset="0"/>
              </a:rPr>
              <a:t>მშვიდობის ხიდი </a:t>
            </a:r>
            <a:r>
              <a:rPr lang="ka-GE" sz="2800">
                <a:solidFill>
                  <a:srgbClr val="FFFFFF"/>
                </a:solidFill>
                <a:latin typeface="Sylfaen" charset="0"/>
              </a:rPr>
              <a:t>(თბილისი)</a:t>
            </a:r>
          </a:p>
        </p:txBody>
      </p:sp>
      <p:pic>
        <p:nvPicPr>
          <p:cNvPr id="5" name="Content Placeholder 4" descr="10825117_808435572546393_1203771418_o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77577" y="60325"/>
            <a:ext cx="8989023" cy="601526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275" y="3204403"/>
            <a:ext cx="3078755" cy="1828800"/>
          </a:xfrm>
        </p:spPr>
        <p:txBody>
          <a:bodyPr/>
          <a:lstStyle/>
          <a:p>
            <a:r>
              <a:rPr lang="en-US" sz="2800">
                <a:latin typeface="Sylfaen" charset="0"/>
              </a:rPr>
              <a:t>Peace Bridge (Tbilisi)</a:t>
            </a:r>
            <a:endParaRPr lang="ka-GE" sz="2800">
              <a:latin typeface="Sylfae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93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7288" y="429259"/>
            <a:ext cx="3549121" cy="1371600"/>
          </a:xfrm>
        </p:spPr>
        <p:txBody>
          <a:bodyPr/>
          <a:lstStyle/>
          <a:p>
            <a:r>
              <a:rPr lang="ka-GE" sz="3200">
                <a:latin typeface="Sylfaen" charset="0"/>
              </a:rPr>
              <a:t>ბათუმი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7361" y="2385835"/>
            <a:ext cx="3549121" cy="1828800"/>
          </a:xfrm>
        </p:spPr>
        <p:txBody>
          <a:bodyPr/>
          <a:lstStyle/>
          <a:p>
            <a:r>
              <a:rPr lang="en-US" sz="3200">
                <a:latin typeface="Sylfaen" charset="0"/>
              </a:rPr>
              <a:t>Batumi</a:t>
            </a:r>
            <a:endParaRPr lang="ka-GE" sz="3200">
              <a:latin typeface="Sylfaen" charset="0"/>
            </a:endParaRPr>
          </a:p>
        </p:txBody>
      </p:sp>
      <p:pic>
        <p:nvPicPr>
          <p:cNvPr id="6" name="Content Placeholder 5" descr="10822651_808435405879743_2123169553_n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9656" y="69888"/>
            <a:ext cx="5943600" cy="3962400"/>
          </a:xfrm>
        </p:spPr>
      </p:pic>
      <p:pic>
        <p:nvPicPr>
          <p:cNvPr id="7" name="სურათი 6" descr="ბათუმი_19_Batum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86" y="4142761"/>
            <a:ext cx="3314298" cy="2486648"/>
          </a:xfrm>
          <a:prstGeom prst="rect">
            <a:avLst/>
          </a:prstGeom>
        </p:spPr>
      </p:pic>
      <p:pic>
        <p:nvPicPr>
          <p:cNvPr id="8" name="სურათი 7" descr="1-2-jp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5225" y="4151743"/>
            <a:ext cx="4874614" cy="248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7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74" y="1337669"/>
            <a:ext cx="3549121" cy="1371600"/>
          </a:xfrm>
        </p:spPr>
        <p:txBody>
          <a:bodyPr/>
          <a:lstStyle/>
          <a:p>
            <a:r>
              <a:rPr lang="ka-GE" sz="3200">
                <a:latin typeface="Sylfaen" charset="0"/>
              </a:rPr>
              <a:t>რაბათის ციხე (ახალციხე)</a:t>
            </a:r>
          </a:p>
        </p:txBody>
      </p:sp>
      <p:pic>
        <p:nvPicPr>
          <p:cNvPr id="5" name="Content Placeholder 4" descr="cyyujk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4737" y="161925"/>
            <a:ext cx="7578038" cy="665956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745" y="2795119"/>
            <a:ext cx="3549121" cy="1828800"/>
          </a:xfrm>
        </p:spPr>
        <p:txBody>
          <a:bodyPr/>
          <a:lstStyle/>
          <a:p>
            <a:r>
              <a:rPr lang="en-US" sz="3200">
                <a:latin typeface="Sylfaen" charset="0"/>
              </a:rPr>
              <a:t>Rabati castle (Akhaltsikhe)</a:t>
            </a:r>
            <a:endParaRPr lang="ka-GE" sz="3200">
              <a:latin typeface="Sylfae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91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0849370_808435369213080_854743556_o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877" y="129783"/>
            <a:ext cx="11849574" cy="6721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92" y="199661"/>
            <a:ext cx="3549121" cy="1371600"/>
          </a:xfrm>
        </p:spPr>
        <p:txBody>
          <a:bodyPr/>
          <a:lstStyle/>
          <a:p>
            <a:r>
              <a:rPr lang="ka-GE" sz="3200" dirty="0">
                <a:solidFill>
                  <a:srgbClr val="000000"/>
                </a:solidFill>
                <a:latin typeface=""/>
              </a:rPr>
              <a:t>აბანოთ უბანი </a:t>
            </a:r>
            <a:r>
              <a:rPr lang="ka-GE" sz="3200" dirty="0">
                <a:solidFill>
                  <a:srgbClr val="000000"/>
                </a:solidFill>
                <a:latin typeface="Sylfaen" charset="0"/>
              </a:rPr>
              <a:t>(თბილისი)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04541" y="149748"/>
            <a:ext cx="3549121" cy="1828800"/>
          </a:xfrm>
        </p:spPr>
        <p:txBody>
          <a:bodyPr/>
          <a:lstStyle/>
          <a:p>
            <a:r>
              <a:rPr lang="en-US" sz="3200" b="1" dirty="0" err="1">
                <a:solidFill>
                  <a:srgbClr val="FF0000"/>
                </a:solidFill>
                <a:latin typeface="Sylfaen" charset="0"/>
              </a:rPr>
              <a:t>Abanot</a:t>
            </a:r>
            <a:r>
              <a:rPr lang="en-US" sz="3200" b="1" dirty="0">
                <a:solidFill>
                  <a:srgbClr val="FF0000"/>
                </a:solidFill>
                <a:latin typeface="Sylfaen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ylfaen" charset="0"/>
              </a:rPr>
              <a:t>Ubani</a:t>
            </a:r>
            <a:r>
              <a:rPr lang="en-US" sz="3200" b="1" dirty="0">
                <a:solidFill>
                  <a:srgbClr val="FF0000"/>
                </a:solidFill>
                <a:latin typeface="Sylfaen" charset="0"/>
              </a:rPr>
              <a:t>  (Tbilisi</a:t>
            </a:r>
            <a:r>
              <a:rPr lang="en-US" sz="3200" dirty="0">
                <a:solidFill>
                  <a:srgbClr val="FF0000"/>
                </a:solidFill>
                <a:latin typeface="Sylfaen" charset="0"/>
              </a:rPr>
              <a:t>)</a:t>
            </a:r>
            <a:endParaRPr lang="ka-GE" dirty="0">
              <a:solidFill>
                <a:srgbClr val="FF0000"/>
              </a:solidFill>
              <a:latin typeface="Sylfae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93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82" y="419276"/>
            <a:ext cx="3549121" cy="1371600"/>
          </a:xfrm>
        </p:spPr>
        <p:txBody>
          <a:bodyPr>
            <a:normAutofit fontScale="90000"/>
          </a:bodyPr>
          <a:lstStyle/>
          <a:p>
            <a:r>
              <a:rPr lang="ka-GE" sz="3200">
                <a:latin typeface="Sylfaen" charset="0"/>
              </a:rPr>
              <a:t>საქართველოს პარლამენტი (ქუთაისი)</a:t>
            </a:r>
          </a:p>
        </p:txBody>
      </p:sp>
      <p:pic>
        <p:nvPicPr>
          <p:cNvPr id="5" name="Content Placeholder 4" descr="mjhvtuy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64466" y="11627"/>
            <a:ext cx="6879613" cy="68794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538" y="1806848"/>
            <a:ext cx="3549121" cy="1828800"/>
          </a:xfrm>
        </p:spPr>
        <p:txBody>
          <a:bodyPr/>
          <a:lstStyle/>
          <a:p>
            <a:r>
              <a:rPr lang="en-US" sz="3200">
                <a:latin typeface="Sylfaen" charset="0"/>
              </a:rPr>
              <a:t>Parliament of Georgia (Kutaisi)</a:t>
            </a:r>
            <a:endParaRPr lang="ka-GE" sz="3200">
              <a:latin typeface="Sylfae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76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fewrgtsg.jp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969" y="-19955"/>
            <a:ext cx="7702183" cy="690403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90" y="339635"/>
            <a:ext cx="4343834" cy="2690948"/>
          </a:xfrm>
        </p:spPr>
        <p:txBody>
          <a:bodyPr>
            <a:normAutofit fontScale="90000"/>
          </a:bodyPr>
          <a:lstStyle/>
          <a:p>
            <a:r>
              <a:rPr lang="ka-GE" dirty="0">
                <a:solidFill>
                  <a:srgbClr val="F2F2F2"/>
                </a:solidFill>
                <a:latin typeface="Sylfaen" charset="0"/>
              </a:rPr>
              <a:t>შეგიძლიათ დააგემოვნოთ ქართული  საჭმელი     და          ღვინო , იხილოთ სხვადასხვა ხელოვნების ნიმუში, ან ისიამოვნოთ ეროვნული ცეკვით.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759" y="3383280"/>
            <a:ext cx="4036481" cy="2688106"/>
          </a:xfrm>
        </p:spPr>
        <p:txBody>
          <a:bodyPr/>
          <a:lstStyle/>
          <a:p>
            <a:r>
              <a:rPr lang="en-US" sz="2800" dirty="0">
                <a:latin typeface="Sylfaen" charset="0"/>
              </a:rPr>
              <a:t>You can taste Georgian   food and wine, see a different  works of art, or enjoy the national dance .  </a:t>
            </a:r>
            <a:endParaRPr lang="ka-GE" sz="2800" dirty="0">
              <a:latin typeface="Sylfae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60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2-04-25-20-0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69022" y="3663600"/>
            <a:ext cx="4635176" cy="3124200"/>
          </a:xfrm>
        </p:spPr>
      </p:pic>
      <p:pic>
        <p:nvPicPr>
          <p:cNvPr id="6" name="Content Placeholder 5" descr="239455-805x450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841386" y="3683251"/>
            <a:ext cx="5965825" cy="3127292"/>
          </a:xfrm>
        </p:spPr>
      </p:pic>
      <p:pic>
        <p:nvPicPr>
          <p:cNvPr id="8" name="სურათი 7" descr="1293434079_xinkalicomprese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0742" y="248195"/>
            <a:ext cx="5900737" cy="3174274"/>
          </a:xfrm>
          <a:prstGeom prst="rect">
            <a:avLst/>
          </a:prstGeom>
        </p:spPr>
      </p:pic>
      <p:pic>
        <p:nvPicPr>
          <p:cNvPr id="10" name="სურათი 9" descr="1293434102_mwvadi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572" y="261257"/>
            <a:ext cx="5125700" cy="322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8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ტექსტური ველი 8"/>
          <p:cNvSpPr txBox="1"/>
          <p:nvPr/>
        </p:nvSpPr>
        <p:spPr>
          <a:xfrm>
            <a:off x="6031106" y="439241"/>
            <a:ext cx="2743200" cy="748689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ka-GE"/>
              <a:t>Click to add text</a:t>
            </a:r>
          </a:p>
        </p:txBody>
      </p:sp>
      <p:pic>
        <p:nvPicPr>
          <p:cNvPr id="7" name="Content Placeholder 6" descr="gallery_325_22_1220783005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12020" y="69888"/>
            <a:ext cx="4375098" cy="6557963"/>
          </a:xfrm>
        </p:spPr>
      </p:pic>
      <p:pic>
        <p:nvPicPr>
          <p:cNvPr id="6" name="Content Placeholder 5" descr="neeeeeeeeew.jpg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54" y="79870"/>
            <a:ext cx="5542013" cy="653054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4379" y="3923145"/>
            <a:ext cx="4326000" cy="1265238"/>
          </a:xfrm>
        </p:spPr>
        <p:txBody>
          <a:bodyPr/>
          <a:lstStyle/>
          <a:p>
            <a:br>
              <a:rPr lang="ka-GE" sz="2000" dirty="0">
                <a:latin typeface="Sylfaen" charset="0"/>
              </a:rPr>
            </a:br>
            <a:r>
              <a:rPr lang="arn-CL" sz="2800" b="1" dirty="0">
                <a:solidFill>
                  <a:srgbClr val="FFFFFF"/>
                </a:solidFill>
                <a:latin typeface=""/>
              </a:rPr>
              <a:t>Katskhis </a:t>
            </a:r>
            <a:r>
              <a:rPr lang="arn-CL" sz="2800" b="1" dirty="0">
                <a:solidFill>
                  <a:srgbClr val="FFFFFF"/>
                </a:solidFill>
                <a:latin typeface="" charset="0"/>
              </a:rPr>
              <a:t>Sveti (Sachkhere</a:t>
            </a:r>
            <a:r>
              <a:rPr lang="arn-CL" sz="2000" b="1" dirty="0">
                <a:solidFill>
                  <a:srgbClr val="FFFFFF"/>
                </a:solidFill>
                <a:latin typeface="" charset="0"/>
              </a:rPr>
              <a:t>)</a:t>
            </a:r>
            <a:endParaRPr lang="ka-GE" sz="2000" b="1" dirty="0">
              <a:solidFill>
                <a:srgbClr val="FFFFFF"/>
              </a:solidFill>
              <a:latin typeface="Sylfaen" charset="0"/>
            </a:endParaRPr>
          </a:p>
        </p:txBody>
      </p:sp>
      <p:sp>
        <p:nvSpPr>
          <p:cNvPr id="8" name="ტექსტური ველი 7"/>
          <p:cNvSpPr txBox="1"/>
          <p:nvPr/>
        </p:nvSpPr>
        <p:spPr>
          <a:xfrm>
            <a:off x="3954172" y="628910"/>
            <a:ext cx="2743200" cy="95410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ka-GE" sz="2800" b="1" dirty="0">
                <a:solidFill>
                  <a:srgbClr val="FFFFFF"/>
                </a:solidFill>
                <a:latin typeface="Sylfaen" charset="0"/>
              </a:rPr>
              <a:t>კაცხის სვეტი (საჩხერე).</a:t>
            </a:r>
            <a:endParaRPr lang="ka-GE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7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სურათი 3" descr="Sok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" y="90488"/>
            <a:ext cx="4269899" cy="3629780"/>
          </a:xfrm>
          <a:prstGeom prst="rect">
            <a:avLst/>
          </a:prstGeom>
        </p:spPr>
      </p:pic>
      <p:pic>
        <p:nvPicPr>
          <p:cNvPr id="5" name="სურათი 4" descr="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2788" y="488950"/>
            <a:ext cx="3154362" cy="2451238"/>
          </a:xfrm>
          <a:prstGeom prst="rect">
            <a:avLst/>
          </a:prstGeom>
        </p:spPr>
      </p:pic>
      <p:pic>
        <p:nvPicPr>
          <p:cNvPr id="6" name="სურათი 5" descr="2013-10-19.11-55-12-1024x67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5" y="3956528"/>
            <a:ext cx="4280929" cy="2831622"/>
          </a:xfrm>
          <a:prstGeom prst="rect">
            <a:avLst/>
          </a:prstGeom>
        </p:spPr>
      </p:pic>
      <p:pic>
        <p:nvPicPr>
          <p:cNvPr id="7" name="სურათი 6" descr="post-95-135352395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465" y="4102831"/>
            <a:ext cx="3140075" cy="1892167"/>
          </a:xfrm>
          <a:prstGeom prst="rect">
            <a:avLst/>
          </a:prstGeom>
        </p:spPr>
      </p:pic>
      <p:pic>
        <p:nvPicPr>
          <p:cNvPr id="8" name="სურათი 7" descr="kubdar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40710" y="139700"/>
            <a:ext cx="4375090" cy="3285683"/>
          </a:xfrm>
          <a:prstGeom prst="rect">
            <a:avLst/>
          </a:prstGeom>
        </p:spPr>
      </p:pic>
      <p:pic>
        <p:nvPicPr>
          <p:cNvPr id="9" name="სურათი 8" descr="gozinayi-1024x699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6507" y="3712649"/>
            <a:ext cx="4442306" cy="303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7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სურათი 3" descr="20131021124918rtvel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096" y="39940"/>
            <a:ext cx="3284464" cy="1711325"/>
          </a:xfrm>
          <a:prstGeom prst="rect">
            <a:avLst/>
          </a:prstGeom>
        </p:spPr>
      </p:pic>
      <p:pic>
        <p:nvPicPr>
          <p:cNvPr id="5" name="სურათი 4" descr="322886_122025877914658_1931386113_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634" y="758682"/>
            <a:ext cx="7378540" cy="5274243"/>
          </a:xfrm>
          <a:prstGeom prst="rect">
            <a:avLst/>
          </a:prstGeom>
        </p:spPr>
      </p:pic>
      <p:pic>
        <p:nvPicPr>
          <p:cNvPr id="6" name="სურათი 5" descr="oqros-lom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3792" y="1806575"/>
            <a:ext cx="3746446" cy="2810978"/>
          </a:xfrm>
          <a:prstGeom prst="rect">
            <a:avLst/>
          </a:prstGeom>
        </p:spPr>
      </p:pic>
      <p:pic>
        <p:nvPicPr>
          <p:cNvPr id="7" name="სურათი 6" descr="img.php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6978" y="4631905"/>
            <a:ext cx="3215888" cy="213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5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სურათი 4" descr="prod2_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8" y="-56932"/>
            <a:ext cx="12085251" cy="7141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7533" y="469189"/>
            <a:ext cx="8117027" cy="1863725"/>
          </a:xfrm>
        </p:spPr>
        <p:txBody>
          <a:bodyPr>
            <a:normAutofit fontScale="90000"/>
          </a:bodyPr>
          <a:lstStyle/>
          <a:p>
            <a:r>
              <a:rPr lang="ka-GE" sz="2800" dirty="0">
                <a:solidFill>
                  <a:srgbClr val="3A3A3A"/>
                </a:solidFill>
                <a:latin typeface="Sylfaen" charset="0"/>
              </a:rPr>
              <a:t>როგორც ხედავთ</a:t>
            </a:r>
            <a:r>
              <a:rPr lang="en-US" sz="2800" dirty="0">
                <a:solidFill>
                  <a:srgbClr val="3A3A3A"/>
                </a:solidFill>
                <a:latin typeface="Sylfaen" charset="0"/>
              </a:rPr>
              <a:t>,</a:t>
            </a:r>
            <a:r>
              <a:rPr lang="ka-GE" sz="2800" dirty="0">
                <a:solidFill>
                  <a:srgbClr val="3A3A3A"/>
                </a:solidFill>
                <a:latin typeface="Sylfaen" charset="0"/>
              </a:rPr>
              <a:t> საქართველო მშვენიერი ქვეყანაა, </a:t>
            </a:r>
            <a:r>
              <a:rPr lang="ka-GE" sz="2800" dirty="0">
                <a:solidFill>
                  <a:srgbClr val="683818"/>
                </a:solidFill>
                <a:latin typeface="Sylfaen" charset="0"/>
              </a:rPr>
              <a:t> </a:t>
            </a:r>
            <a:r>
              <a:rPr lang="ka-GE" sz="2800" dirty="0">
                <a:latin typeface="Sylfaen" charset="0"/>
              </a:rPr>
              <a:t>        </a:t>
            </a:r>
            <a:r>
              <a:rPr lang="ka-GE" sz="2800" dirty="0">
                <a:solidFill>
                  <a:srgbClr val="000000"/>
                </a:solidFill>
                <a:latin typeface="Sylfaen" charset="0"/>
              </a:rPr>
              <a:t> </a:t>
            </a:r>
            <a:r>
              <a:rPr lang="ka-GE" sz="3600" dirty="0">
                <a:solidFill>
                  <a:srgbClr val="000000"/>
                </a:solidFill>
                <a:latin typeface="Sylfaen" charset="0"/>
              </a:rPr>
              <a:t>ასე</a:t>
            </a:r>
            <a:r>
              <a:rPr lang="en-US" sz="3600" dirty="0">
                <a:solidFill>
                  <a:srgbClr val="000000"/>
                </a:solidFill>
                <a:latin typeface="Sylfaen" charset="0"/>
              </a:rPr>
              <a:t>,</a:t>
            </a:r>
            <a:r>
              <a:rPr lang="ka-GE" sz="3600" dirty="0">
                <a:solidFill>
                  <a:srgbClr val="000000"/>
                </a:solidFill>
                <a:latin typeface="Sylfaen" charset="0"/>
              </a:rPr>
              <a:t> რომ მობრძანდით და  მოიწყვეთ დაუჯერებელი მოგზაურობა.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937" y="3792538"/>
            <a:ext cx="8676222" cy="1905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Sylfaen" charset="0"/>
              </a:rPr>
              <a:t>       </a:t>
            </a:r>
            <a:r>
              <a:rPr lang="en-US" sz="3200" b="1" dirty="0">
                <a:solidFill>
                  <a:srgbClr val="282D34"/>
                </a:solidFill>
                <a:latin typeface="Sylfaen" charset="0"/>
              </a:rPr>
              <a:t>As you see, Georgia is wonderful country, </a:t>
            </a:r>
            <a:r>
              <a:rPr lang="en-US" sz="3200" b="1" dirty="0">
                <a:solidFill>
                  <a:srgbClr val="000000"/>
                </a:solidFill>
                <a:latin typeface="Sylfaen" charset="0"/>
              </a:rPr>
              <a:t>so let's make unbelievable  journey</a:t>
            </a:r>
            <a:endParaRPr lang="ka-GE" sz="3200" b="1" dirty="0">
              <a:solidFill>
                <a:srgbClr val="000000"/>
              </a:solidFill>
              <a:latin typeface="Sylfaen" charset="0"/>
            </a:endParaRPr>
          </a:p>
        </p:txBody>
      </p:sp>
      <p:sp>
        <p:nvSpPr>
          <p:cNvPr id="4" name="ტექსტური ველი 3"/>
          <p:cNvSpPr txBox="1"/>
          <p:nvPr/>
        </p:nvSpPr>
        <p:spPr>
          <a:xfrm>
            <a:off x="9237344" y="5742386"/>
            <a:ext cx="2743200" cy="46166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endParaRPr lang="ka-GE" sz="2400" b="1" dirty="0">
              <a:solidFill>
                <a:srgbClr val="6838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63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Kutaisi </a:t>
            </a:r>
            <a:r>
              <a:rPr lang="en-US" dirty="0" err="1"/>
              <a:t>physico-mathmetical</a:t>
            </a:r>
            <a:r>
              <a:rPr lang="en-US" dirty="0"/>
              <a:t> Public school N 41 after </a:t>
            </a:r>
            <a:r>
              <a:rPr lang="en-US" dirty="0" err="1"/>
              <a:t>andria</a:t>
            </a:r>
            <a:r>
              <a:rPr lang="en-US" dirty="0"/>
              <a:t> </a:t>
            </a:r>
            <a:r>
              <a:rPr lang="en-US" dirty="0" err="1"/>
              <a:t>razmadze</a:t>
            </a:r>
            <a:endParaRPr lang="ka-G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6-th graders</a:t>
            </a:r>
          </a:p>
          <a:p>
            <a:r>
              <a:rPr lang="en-US" sz="3200" dirty="0"/>
              <a:t>For </a:t>
            </a:r>
            <a:r>
              <a:rPr lang="en-US" sz="3200" dirty="0" err="1"/>
              <a:t>etwinning</a:t>
            </a:r>
            <a:r>
              <a:rPr lang="en-US" sz="3200" dirty="0"/>
              <a:t> project : “my world my classroom”</a:t>
            </a:r>
          </a:p>
          <a:p>
            <a:pPr marL="0" indent="0">
              <a:buNone/>
            </a:pPr>
            <a:endParaRPr lang="ka-GE" sz="3200" dirty="0"/>
          </a:p>
        </p:txBody>
      </p:sp>
    </p:spTree>
    <p:extLst>
      <p:ext uri="{BB962C8B-B14F-4D97-AF65-F5344CB8AC3E}">
        <p14:creationId xmlns:p14="http://schemas.microsoft.com/office/powerpoint/2010/main" val="180591656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757" y="1537320"/>
            <a:ext cx="3932237" cy="1600200"/>
          </a:xfrm>
        </p:spPr>
        <p:txBody>
          <a:bodyPr/>
          <a:lstStyle/>
          <a:p>
            <a:r>
              <a:rPr lang="ka-GE" b="1">
                <a:latin typeface="Sylfaen" charset="0"/>
              </a:rPr>
              <a:t>ნიკორწმინდის ტაძარი  (რაჭა)</a:t>
            </a:r>
          </a:p>
        </p:txBody>
      </p:sp>
      <p:pic>
        <p:nvPicPr>
          <p:cNvPr id="5" name="Picture Placeholder 4" descr="njcytujytmjchtmjt.jp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0" r="26270"/>
          <a:stretch>
            <a:fillRect/>
          </a:stretch>
        </p:blipFill>
        <p:spPr>
          <a:xfrm>
            <a:off x="6130925" y="-69850"/>
            <a:ext cx="4814961" cy="690403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816" y="4482167"/>
            <a:ext cx="3932238" cy="1246874"/>
          </a:xfrm>
        </p:spPr>
        <p:txBody>
          <a:bodyPr/>
          <a:lstStyle/>
          <a:p>
            <a:r>
              <a:rPr lang="arn-CL" sz="3200" b="1">
                <a:latin typeface="Sylfaen" charset="0"/>
              </a:rPr>
              <a:t>Nikortsminda        Temple (Racha)</a:t>
            </a:r>
            <a:r>
              <a:rPr lang="arn-CL" sz="2800" b="1">
                <a:latin typeface="Sylfaen" charset="0"/>
              </a:rPr>
              <a:t> </a:t>
            </a:r>
            <a:endParaRPr lang="ka-GE" sz="2800" b="1">
              <a:latin typeface="Sylfae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73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Gelati_Monastery_view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2508" r="2508"/>
          <a:stretch>
            <a:fillRect/>
          </a:stretch>
        </p:blipFill>
        <p:spPr>
          <a:xfrm>
            <a:off x="-199695" y="-109798"/>
            <a:ext cx="8691693" cy="686287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6896" y="2695575"/>
            <a:ext cx="3303167" cy="1136650"/>
          </a:xfrm>
        </p:spPr>
        <p:txBody>
          <a:bodyPr/>
          <a:lstStyle/>
          <a:p>
            <a:r>
              <a:rPr lang="arn-CL" sz="3200" b="1">
                <a:latin typeface="Sylfaen" charset="0"/>
              </a:rPr>
              <a:t>Gelati (Imereti)</a:t>
            </a:r>
            <a:endParaRPr lang="ka-GE" sz="3200" b="1">
              <a:latin typeface="Sylfae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7258" y="1467442"/>
            <a:ext cx="3313152" cy="592138"/>
          </a:xfrm>
        </p:spPr>
        <p:txBody>
          <a:bodyPr/>
          <a:lstStyle/>
          <a:p>
            <a:r>
              <a:rPr lang="ka-GE" b="1">
                <a:latin typeface="Sylfaen" charset="0"/>
              </a:rPr>
              <a:t>გელათი (იმერეთი)</a:t>
            </a:r>
          </a:p>
        </p:txBody>
      </p:sp>
    </p:spTree>
    <p:extLst>
      <p:ext uri="{BB962C8B-B14F-4D97-AF65-F5344CB8AC3E}">
        <p14:creationId xmlns:p14="http://schemas.microsoft.com/office/powerpoint/2010/main" val="405617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125" y="5420525"/>
            <a:ext cx="4543449" cy="1176337"/>
          </a:xfrm>
        </p:spPr>
        <p:txBody>
          <a:bodyPr>
            <a:normAutofit/>
          </a:bodyPr>
          <a:lstStyle/>
          <a:p>
            <a:r>
              <a:rPr lang="ka-GE" sz="3200" b="1">
                <a:latin typeface=""/>
              </a:rPr>
              <a:t>         ვარძია               (სამცხე-ჯავახეთი</a:t>
            </a:r>
            <a:r>
              <a:rPr lang="ka-GE" sz="3200" b="1">
                <a:latin typeface="Sylfaen" charset="0"/>
              </a:rPr>
              <a:t>) </a:t>
            </a:r>
          </a:p>
        </p:txBody>
      </p:sp>
      <p:pic>
        <p:nvPicPr>
          <p:cNvPr id="6" name="Content Placeholder 5" descr="vardzia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0330" y="69726"/>
            <a:ext cx="5690314" cy="5297946"/>
          </a:xfrm>
        </p:spPr>
      </p:pic>
      <p:pic>
        <p:nvPicPr>
          <p:cNvPr id="5" name="Content Placeholder 4" descr="134978_original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821415" y="-9973"/>
            <a:ext cx="6000922" cy="5354638"/>
          </a:xfrm>
        </p:spPr>
      </p:pic>
      <p:sp>
        <p:nvSpPr>
          <p:cNvPr id="7" name="ტექსტური ველი 6"/>
          <p:cNvSpPr txBox="1"/>
          <p:nvPr/>
        </p:nvSpPr>
        <p:spPr>
          <a:xfrm>
            <a:off x="6799971" y="5480420"/>
            <a:ext cx="3382962" cy="95410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arn-CL" sz="2800" b="1">
                <a:latin typeface="Sylfaen" charset="0"/>
              </a:rPr>
              <a:t>Vardzia      (Samtskhe-Javakheti)</a:t>
            </a:r>
            <a:r>
              <a:rPr lang="arn-CL" sz="2800">
                <a:latin typeface="Sylfaen" charset="0"/>
              </a:rPr>
              <a:t> </a:t>
            </a:r>
            <a:endParaRPr lang="ka-GE" sz="2800">
              <a:latin typeface="Sylfae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74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10833818_808434149213202_1181187359_n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508" r="2508"/>
          <a:stretch>
            <a:fillRect/>
          </a:stretch>
        </p:blipFill>
        <p:spPr>
          <a:xfrm>
            <a:off x="1667548" y="39940"/>
            <a:ext cx="8600895" cy="679567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9838" y="1098089"/>
            <a:ext cx="3522843" cy="1655763"/>
          </a:xfrm>
        </p:spPr>
        <p:txBody>
          <a:bodyPr/>
          <a:lstStyle/>
          <a:p>
            <a:r>
              <a:rPr lang="arn-CL" sz="3200">
                <a:solidFill>
                  <a:srgbClr val="000000"/>
                </a:solidFill>
                <a:latin typeface="Sylfaen" charset="0"/>
              </a:rPr>
              <a:t>Graham (kakheti)</a:t>
            </a:r>
            <a:endParaRPr lang="ka-GE" sz="3200">
              <a:solidFill>
                <a:srgbClr val="000000"/>
              </a:solidFill>
              <a:latin typeface="Sylfae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9661" y="-439221"/>
            <a:ext cx="3073506" cy="1600200"/>
          </a:xfrm>
        </p:spPr>
        <p:txBody>
          <a:bodyPr/>
          <a:lstStyle/>
          <a:p>
            <a:r>
              <a:rPr lang="ka-GE">
                <a:solidFill>
                  <a:srgbClr val="000000"/>
                </a:solidFill>
                <a:latin typeface="Sylfaen" charset="0"/>
              </a:rPr>
              <a:t>გრემი (კახეთი)</a:t>
            </a:r>
          </a:p>
        </p:txBody>
      </p:sp>
    </p:spTree>
    <p:extLst>
      <p:ext uri="{BB962C8B-B14F-4D97-AF65-F5344CB8AC3E}">
        <p14:creationId xmlns:p14="http://schemas.microsoft.com/office/powerpoint/2010/main" val="394200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509" y="5180944"/>
            <a:ext cx="5612839" cy="1325563"/>
          </a:xfrm>
        </p:spPr>
        <p:txBody>
          <a:bodyPr/>
          <a:lstStyle/>
          <a:p>
            <a:r>
              <a:rPr lang="ka-GE" sz="3200" b="1">
                <a:latin typeface=""/>
              </a:rPr>
              <a:t>ბაგრატის ტაძარი   </a:t>
            </a:r>
            <a:r>
              <a:rPr lang="ka-GE" sz="3200" b="1">
                <a:latin typeface="Sylfaen" charset="0"/>
              </a:rPr>
              <a:t>(იმერეთი) </a:t>
            </a:r>
            <a:r>
              <a:rPr lang="ka-GE" sz="3200">
                <a:latin typeface="Sylfaen" charset="0"/>
              </a:rPr>
              <a:t> </a:t>
            </a:r>
          </a:p>
        </p:txBody>
      </p:sp>
      <p:pic>
        <p:nvPicPr>
          <p:cNvPr id="5" name="Content Placeholder 4" descr="539842188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88938" y="935236"/>
            <a:ext cx="5621337" cy="4216002"/>
          </a:xfrm>
        </p:spPr>
      </p:pic>
      <p:pic>
        <p:nvPicPr>
          <p:cNvPr id="6" name="Content Placeholder 5" descr="1911131_668277266547199_254198531_o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30983" y="1028292"/>
            <a:ext cx="5813380" cy="3452268"/>
          </a:xfrm>
        </p:spPr>
      </p:pic>
      <p:sp>
        <p:nvSpPr>
          <p:cNvPr id="7" name="ტექსტური ველი 6"/>
          <p:cNvSpPr txBox="1"/>
          <p:nvPr/>
        </p:nvSpPr>
        <p:spPr>
          <a:xfrm>
            <a:off x="6520383" y="5440490"/>
            <a:ext cx="3162300" cy="1077218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arn-CL" sz="3200">
                <a:latin typeface="Sylfaen" charset="0"/>
              </a:rPr>
              <a:t>Bagrat Cathedral (Imereti)</a:t>
            </a:r>
            <a:endParaRPr lang="ka-GE" sz="3200">
              <a:latin typeface="Sylfae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27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10834166_808434742546476_810566412_n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4091" r="4091"/>
          <a:stretch>
            <a:fillRect/>
          </a:stretch>
        </p:blipFill>
        <p:spPr>
          <a:xfrm>
            <a:off x="69907" y="10"/>
            <a:ext cx="8576389" cy="677207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92197" y="1417530"/>
            <a:ext cx="3932237" cy="3102829"/>
          </a:xfrm>
        </p:spPr>
        <p:txBody>
          <a:bodyPr/>
          <a:lstStyle/>
          <a:p>
            <a:r>
              <a:rPr lang="arn-CL" sz="3200">
                <a:solidFill>
                  <a:srgbClr val="FFFFFF"/>
                </a:solidFill>
                <a:latin typeface="Sylfaen" charset="0"/>
              </a:rPr>
              <a:t>Gergeti Trinity (Kazbegi)</a:t>
            </a:r>
            <a:endParaRPr lang="ka-GE" sz="3200">
              <a:solidFill>
                <a:srgbClr val="FFFFFF"/>
              </a:solidFill>
              <a:latin typeface="Sylfae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961" y="968316"/>
            <a:ext cx="3932237" cy="1240829"/>
          </a:xfrm>
        </p:spPr>
        <p:txBody>
          <a:bodyPr/>
          <a:lstStyle/>
          <a:p>
            <a:r>
              <a:rPr lang="ka-GE">
                <a:solidFill>
                  <a:srgbClr val="FFFFFF"/>
                </a:solidFill>
                <a:latin typeface=""/>
              </a:rPr>
              <a:t>გერგეთის </a:t>
            </a:r>
            <a:r>
              <a:rPr lang="ka-GE">
                <a:solidFill>
                  <a:srgbClr val="FFFFFF"/>
                </a:solidFill>
                <a:latin typeface="Sylfaen" charset="0"/>
              </a:rPr>
              <a:t>სამება (ყაზბეგი)</a:t>
            </a:r>
          </a:p>
        </p:txBody>
      </p:sp>
    </p:spTree>
    <p:extLst>
      <p:ext uri="{BB962C8B-B14F-4D97-AF65-F5344CB8AC3E}">
        <p14:creationId xmlns:p14="http://schemas.microsoft.com/office/powerpoint/2010/main" val="74997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დიეზი">
  <a:themeElements>
    <a:clrScheme name="დიეზი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დიეზი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დიეზი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-ის თემა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0</TotalTime>
  <Words>450</Words>
  <Application>Microsoft Office PowerPoint</Application>
  <PresentationFormat>Widescreen</PresentationFormat>
  <Paragraphs>99</Paragraphs>
  <Slides>33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Century Gothic</vt:lpstr>
      <vt:lpstr>Helvetica</vt:lpstr>
      <vt:lpstr>Sylfaen</vt:lpstr>
      <vt:lpstr>დიეზი</vt:lpstr>
      <vt:lpstr>PowerPoint Presentation</vt:lpstr>
      <vt:lpstr>PowerPoint Presentation</vt:lpstr>
      <vt:lpstr> Katskhis Sveti (Sachkhere)</vt:lpstr>
      <vt:lpstr>ნიკორწმინდის ტაძარი  (რაჭა)</vt:lpstr>
      <vt:lpstr>გელათი (იმერეთი)</vt:lpstr>
      <vt:lpstr>         ვარძია               (სამცხე-ჯავახეთი) </vt:lpstr>
      <vt:lpstr>გრემი (კახეთი)</vt:lpstr>
      <vt:lpstr>ბაგრატის ტაძარი   (იმერეთი)  </vt:lpstr>
      <vt:lpstr>გერგეთის სამება (ყაზბეგი)</vt:lpstr>
      <vt:lpstr> დავითგარეჯი (კახეთი)                  Gareji (Kakheti)</vt:lpstr>
      <vt:lpstr>დადიანების სასახლე (სამეგრელო)</vt:lpstr>
      <vt:lpstr>თუ თქვენ აპირებთ მოაწყოთ ლაშქრობა, ან       დაისვენოთ, შეგიძლიათ გვესტუმროთ!</vt:lpstr>
      <vt:lpstr>თუ გიყვართ კლდეზე ცოცვა</vt:lpstr>
      <vt:lpstr>გასაოცარია მხოლოდ სანახავადაც კი</vt:lpstr>
      <vt:lpstr>                     ტბები</vt:lpstr>
      <vt:lpstr>და მას გულის ფორმა აქვს</vt:lpstr>
      <vt:lpstr>PowerPoint Presentation</vt:lpstr>
      <vt:lpstr>აქ ბევრი მშვენიერი ადგილია </vt:lpstr>
      <vt:lpstr>2 კვირაა, რაც აღმოაჩინეს ძალიან საინტერესო გამოქვაბული, სტალაგმიტების ეს ფორმა მხოლოდ აქაა. მსგავსი რამ  სხვა ქვეყნებში არ გვხვდება</vt:lpstr>
      <vt:lpstr>და თუ თქვენ</vt:lpstr>
      <vt:lpstr>ალბათ გაგიგიათ პარიზს სიყვარულის ქალაქს უწოდებენ, ჩვენც გვაქვს იგივე სახელწოდების ქალაქი "სიღნაღი"</vt:lpstr>
      <vt:lpstr>PowerPoint Presentation</vt:lpstr>
      <vt:lpstr>მშვიდობის ხიდი (თბილისი)</vt:lpstr>
      <vt:lpstr>ბათუმი</vt:lpstr>
      <vt:lpstr>რაბათის ციხე (ახალციხე)</vt:lpstr>
      <vt:lpstr>აბანოთ უბანი (თბილისი)</vt:lpstr>
      <vt:lpstr>საქართველოს პარლამენტი (ქუთაისი)</vt:lpstr>
      <vt:lpstr>შეგიძლიათ დააგემოვნოთ ქართული  საჭმელი     და          ღვინო , იხილოთ სხვადასხვა ხელოვნების ნიმუში, ან ისიამოვნოთ ეროვნული ცეკვით.</vt:lpstr>
      <vt:lpstr>PowerPoint Presentation</vt:lpstr>
      <vt:lpstr>PowerPoint Presentation</vt:lpstr>
      <vt:lpstr>PowerPoint Presentation</vt:lpstr>
      <vt:lpstr>როგორც ხედავთ, საქართველო მშვენიერი ქვეყანაა,           ასე, რომ მობრძანდით და  მოიწყვეთ დაუჯერებელი მოგზაურობა.</vt:lpstr>
      <vt:lpstr>Kutaisi physico-mathmetical Public school N 41 after andria razmadze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10</cp:revision>
  <dcterms:created xsi:type="dcterms:W3CDTF">2013-01-09T13:43:32Z</dcterms:created>
  <dcterms:modified xsi:type="dcterms:W3CDTF">2016-06-26T11:16:54Z</dcterms:modified>
</cp:coreProperties>
</file>