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E4AFF7-FFD5-45CB-9F79-1C4BC12E8AFD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3D6496-B7F0-4116-B262-76F7C77AB1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rmitio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Kutaisi" TargetMode="External"/><Relationship Id="rId4" Type="http://schemas.openxmlformats.org/officeDocument/2006/relationships/hyperlink" Target="http://en.wikipedia.org/wiki/Cathedr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utais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avid_the_Build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utaisi_Airpor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eorgia_(country)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rgia_(country)" TargetMode="External"/><Relationship Id="rId7" Type="http://schemas.openxmlformats.org/officeDocument/2006/relationships/hyperlink" Target="http://en.wikipedia.org/wiki/Tbilis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Imereti" TargetMode="External"/><Relationship Id="rId5" Type="http://schemas.openxmlformats.org/officeDocument/2006/relationships/hyperlink" Target="http://en.wikipedia.org/wiki/Legislative" TargetMode="External"/><Relationship Id="rId4" Type="http://schemas.openxmlformats.org/officeDocument/2006/relationships/hyperlink" Target="http://en.wikipedia.org/wiki/List_of_cities_and_towns_in_Georgia_(country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chi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rgonauts" TargetMode="External"/><Relationship Id="rId3" Type="http://schemas.openxmlformats.org/officeDocument/2006/relationships/hyperlink" Target="http://en.wikipedia.org/wiki/Historians" TargetMode="External"/><Relationship Id="rId7" Type="http://schemas.openxmlformats.org/officeDocument/2006/relationships/hyperlink" Target="http://en.wikipedia.org/wiki/Jaso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pic_poem" TargetMode="External"/><Relationship Id="rId11" Type="http://schemas.openxmlformats.org/officeDocument/2006/relationships/hyperlink" Target="http://en.wikipedia.org/wiki/Ae%C3%ABtes" TargetMode="External"/><Relationship Id="rId5" Type="http://schemas.openxmlformats.org/officeDocument/2006/relationships/hyperlink" Target="http://en.wikipedia.org/wiki/Greek_literature" TargetMode="External"/><Relationship Id="rId10" Type="http://schemas.openxmlformats.org/officeDocument/2006/relationships/hyperlink" Target="http://en.wikipedia.org/wiki/Apollonius_Rhodius" TargetMode="External"/><Relationship Id="rId4" Type="http://schemas.openxmlformats.org/officeDocument/2006/relationships/hyperlink" Target="http://en.wikipedia.org/wiki/Argonautica" TargetMode="External"/><Relationship Id="rId9" Type="http://schemas.openxmlformats.org/officeDocument/2006/relationships/hyperlink" Target="http://en.wikipedia.org/wiki/Colch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ingdom_of_Georgi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Kingdom_of_Imeret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viet_Unio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World_War_II" TargetMode="External"/><Relationship Id="rId4" Type="http://schemas.openxmlformats.org/officeDocument/2006/relationships/hyperlink" Target="http://en.wikipedia.org/wiki/Glory_Memori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774" y="2132856"/>
            <a:ext cx="3938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my native</a:t>
            </a:r>
          </a:p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Kutaisi</a:t>
            </a:r>
          </a:p>
        </p:txBody>
      </p:sp>
    </p:spTree>
    <p:extLst>
      <p:ext uri="{BB962C8B-B14F-4D97-AF65-F5344CB8AC3E}">
        <p14:creationId xmlns:p14="http://schemas.microsoft.com/office/powerpoint/2010/main" val="31840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5"/>
            <a:ext cx="8784976" cy="563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9552" y="5373216"/>
            <a:ext cx="7992888" cy="115212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 </a:t>
            </a:r>
            <a:r>
              <a:rPr lang="en-US" b="1" dirty="0">
                <a:solidFill>
                  <a:srgbClr val="C89800"/>
                </a:solidFill>
              </a:rPr>
              <a:t>Cathedral of the</a:t>
            </a:r>
            <a:r>
              <a:rPr lang="en-US" b="1" dirty="0"/>
              <a:t> </a:t>
            </a:r>
            <a:r>
              <a:rPr lang="en-US" b="1" dirty="0" err="1">
                <a:solidFill>
                  <a:schemeClr val="bg1"/>
                </a:solidFill>
                <a:hlinkClick r:id="rId3" tooltip="Dormition"/>
              </a:rPr>
              <a:t>Dormition</a:t>
            </a:r>
            <a:r>
              <a:rPr lang="en-US" dirty="0"/>
              <a:t>, or the </a:t>
            </a:r>
            <a:r>
              <a:rPr lang="en-US" b="1" dirty="0">
                <a:solidFill>
                  <a:srgbClr val="C89800"/>
                </a:solidFill>
              </a:rPr>
              <a:t>Kutaisi Cathedral</a:t>
            </a:r>
            <a:r>
              <a:rPr lang="en-US" dirty="0"/>
              <a:t>, more commonly known as </a:t>
            </a:r>
            <a:r>
              <a:rPr lang="en-US" b="1" dirty="0" err="1">
                <a:solidFill>
                  <a:srgbClr val="C89800"/>
                </a:solidFill>
              </a:rPr>
              <a:t>Bagrati</a:t>
            </a:r>
            <a:r>
              <a:rPr lang="en-US" b="1" dirty="0">
                <a:solidFill>
                  <a:srgbClr val="C89800"/>
                </a:solidFill>
              </a:rPr>
              <a:t> Cathedral</a:t>
            </a:r>
            <a:r>
              <a:rPr lang="en-US" dirty="0"/>
              <a:t>, is the 11th-century </a:t>
            </a:r>
            <a:r>
              <a:rPr lang="en-US" dirty="0">
                <a:hlinkClick r:id="rId4" tooltip="Cathedral"/>
              </a:rPr>
              <a:t>cathedral</a:t>
            </a:r>
            <a:r>
              <a:rPr lang="en-US" dirty="0"/>
              <a:t> church in the city of </a:t>
            </a:r>
            <a:r>
              <a:rPr lang="en-US" dirty="0">
                <a:hlinkClick r:id="rId5" tooltip="Kutaisi"/>
              </a:rPr>
              <a:t>Kutaisi</a:t>
            </a:r>
            <a:r>
              <a:rPr lang="en-US" dirty="0"/>
              <a:t>. The cathedral, rebuilt officially on September 16, 2012 after heavy damage ages ago</a:t>
            </a:r>
          </a:p>
        </p:txBody>
      </p:sp>
    </p:spTree>
    <p:extLst>
      <p:ext uri="{BB962C8B-B14F-4D97-AF65-F5344CB8AC3E}">
        <p14:creationId xmlns:p14="http://schemas.microsoft.com/office/powerpoint/2010/main" val="36416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6928"/>
            <a:ext cx="8640960" cy="550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9552" y="5229200"/>
            <a:ext cx="7992888" cy="1080120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89800"/>
                </a:solidFill>
              </a:rPr>
              <a:t>Gelati</a:t>
            </a:r>
            <a:r>
              <a:rPr lang="en-US" b="1" dirty="0">
                <a:solidFill>
                  <a:srgbClr val="C89800"/>
                </a:solidFill>
              </a:rPr>
              <a:t> </a:t>
            </a:r>
            <a:r>
              <a:rPr lang="en-US" dirty="0"/>
              <a:t>is a monastic complex near </a:t>
            </a:r>
            <a:r>
              <a:rPr lang="en-US" dirty="0">
                <a:hlinkClick r:id="rId3" tooltip="Kutaisi"/>
              </a:rPr>
              <a:t>Kutaisi</a:t>
            </a:r>
            <a:r>
              <a:rPr lang="en-US" dirty="0"/>
              <a:t>. It contains the Church of the Virgin founded by the King of Georgia </a:t>
            </a:r>
            <a:r>
              <a:rPr lang="en-US" dirty="0">
                <a:hlinkClick r:id="rId4" tooltip="David the Builder"/>
              </a:rPr>
              <a:t>David the Builder</a:t>
            </a:r>
            <a:r>
              <a:rPr lang="en-US" dirty="0"/>
              <a:t> in 1106, and the 13th-century churches of St George and St Nicholas</a:t>
            </a:r>
          </a:p>
        </p:txBody>
      </p:sp>
    </p:spTree>
    <p:extLst>
      <p:ext uri="{BB962C8B-B14F-4D97-AF65-F5344CB8AC3E}">
        <p14:creationId xmlns:p14="http://schemas.microsoft.com/office/powerpoint/2010/main" val="16956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4" y="980728"/>
            <a:ext cx="8496944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8504" y="5035260"/>
            <a:ext cx="7776864" cy="1224136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89800"/>
                </a:solidFill>
              </a:rPr>
              <a:t>Motsameta</a:t>
            </a:r>
            <a:r>
              <a:rPr lang="en-US" dirty="0">
                <a:solidFill>
                  <a:srgbClr val="C89800"/>
                </a:solidFill>
              </a:rPr>
              <a:t> </a:t>
            </a:r>
            <a:r>
              <a:rPr lang="en-US" b="1" dirty="0" err="1">
                <a:solidFill>
                  <a:srgbClr val="C89800"/>
                </a:solidFill>
              </a:rPr>
              <a:t>Gelati</a:t>
            </a:r>
            <a:r>
              <a:rPr lang="en-US" b="1" dirty="0">
                <a:solidFill>
                  <a:srgbClr val="C89800"/>
                </a:solidFill>
              </a:rPr>
              <a:t> </a:t>
            </a:r>
            <a:r>
              <a:rPr lang="en-US" dirty="0"/>
              <a:t>is a monastic complex near </a:t>
            </a:r>
            <a:r>
              <a:rPr lang="en-US" dirty="0" err="1">
                <a:solidFill>
                  <a:srgbClr val="C89800"/>
                </a:solidFill>
              </a:rPr>
              <a:t>Gelati</a:t>
            </a:r>
            <a:r>
              <a:rPr lang="en-US" dirty="0">
                <a:solidFill>
                  <a:schemeClr val="bg1"/>
                </a:solidFill>
              </a:rPr>
              <a:t>, It was built for David and </a:t>
            </a:r>
            <a:r>
              <a:rPr lang="en-US" dirty="0" err="1">
                <a:solidFill>
                  <a:schemeClr val="bg1"/>
                </a:solidFill>
              </a:rPr>
              <a:t>Konstantine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Mxeidzeebi</a:t>
            </a:r>
            <a:r>
              <a:rPr lang="en-US" dirty="0">
                <a:solidFill>
                  <a:srgbClr val="C898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9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8909"/>
            <a:ext cx="849694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27584" y="5229200"/>
            <a:ext cx="7416824" cy="1152128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89800"/>
                </a:solidFill>
              </a:rPr>
              <a:t>Sataplia</a:t>
            </a:r>
            <a:r>
              <a:rPr lang="en-US" dirty="0">
                <a:solidFill>
                  <a:srgbClr val="C89800"/>
                </a:solidFill>
              </a:rPr>
              <a:t> preserve</a:t>
            </a:r>
            <a:r>
              <a:rPr lang="en-US" dirty="0">
                <a:solidFill>
                  <a:schemeClr val="bg1"/>
                </a:solidFill>
              </a:rPr>
              <a:t> located near Kutaisi. There were found over 200  track of dinosaurs</a:t>
            </a:r>
            <a:endParaRPr lang="en-US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4096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3568" y="5157192"/>
            <a:ext cx="7848872" cy="1224136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89800"/>
                </a:solidFill>
              </a:rPr>
              <a:t>Promethe</a:t>
            </a:r>
            <a:r>
              <a:rPr lang="en-US" dirty="0">
                <a:solidFill>
                  <a:srgbClr val="C89800"/>
                </a:solidFill>
              </a:rPr>
              <a:t> Cave </a:t>
            </a:r>
            <a:r>
              <a:rPr lang="en-US" dirty="0">
                <a:solidFill>
                  <a:schemeClr val="bg1"/>
                </a:solidFill>
              </a:rPr>
              <a:t>it 40 kilometers far from Kutaisi. There were found 16 halls, which are different from each other.</a:t>
            </a:r>
            <a:r>
              <a:rPr lang="en-US" dirty="0">
                <a:solidFill>
                  <a:srgbClr val="C898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3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4096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55576" y="5085184"/>
            <a:ext cx="7632848" cy="1152128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 tooltip="Kutaisi Airport"/>
              </a:rPr>
              <a:t>David the Builder Kutaisi International Airport</a:t>
            </a:r>
            <a:r>
              <a:rPr lang="en-US" dirty="0"/>
              <a:t> is an airport located 14 km west of Kutaisi. It is one of three international airports currently in operation in </a:t>
            </a:r>
            <a:r>
              <a:rPr lang="en-US" dirty="0">
                <a:hlinkClick r:id="rId4" tooltip="Georgia (country)"/>
              </a:rPr>
              <a:t>Georgia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dirty="0"/>
              <a:t>Kutaisi </a:t>
            </a:r>
            <a:r>
              <a:rPr lang="en-US" dirty="0" err="1"/>
              <a:t>Physico-mathmetical</a:t>
            </a:r>
            <a:r>
              <a:rPr lang="en-US" dirty="0"/>
              <a:t> Public School N 41 After Andria </a:t>
            </a:r>
            <a:r>
              <a:rPr lang="en-US" dirty="0" err="1"/>
              <a:t>Razmadze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</a:rPr>
              <a:t>6-th graders</a:t>
            </a:r>
          </a:p>
          <a:p>
            <a:pPr marL="0" indent="0" algn="ctr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For eTwinning project : “My World My Classroom”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8823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7" y="692696"/>
            <a:ext cx="91440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95536" y="4725144"/>
            <a:ext cx="8424936" cy="1080120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Kutaisi</a:t>
            </a:r>
            <a:r>
              <a:rPr lang="en-US" dirty="0"/>
              <a:t> is </a:t>
            </a:r>
            <a:r>
              <a:rPr lang="en-US" dirty="0">
                <a:hlinkClick r:id="rId3" tooltip="Georgia (country)"/>
              </a:rPr>
              <a:t>Georgia</a:t>
            </a:r>
            <a:r>
              <a:rPr lang="en-US" dirty="0"/>
              <a:t>'s </a:t>
            </a:r>
            <a:r>
              <a:rPr lang="en-US" dirty="0">
                <a:hlinkClick r:id="rId4" tooltip="List of cities and towns in Georgia (country)"/>
              </a:rPr>
              <a:t>second largest</a:t>
            </a:r>
            <a:r>
              <a:rPr lang="en-US" dirty="0"/>
              <a:t> city, </a:t>
            </a:r>
            <a:r>
              <a:rPr lang="en-US" dirty="0">
                <a:hlinkClick r:id="rId5" tooltip="Legislative"/>
              </a:rPr>
              <a:t>legislative</a:t>
            </a:r>
            <a:r>
              <a:rPr lang="en-US" dirty="0"/>
              <a:t> capital, and the capital of the western region of </a:t>
            </a:r>
            <a:r>
              <a:rPr lang="en-US" dirty="0" err="1">
                <a:hlinkClick r:id="rId6" tooltip="Imereti"/>
              </a:rPr>
              <a:t>Imereti</a:t>
            </a:r>
            <a:r>
              <a:rPr lang="en-US" dirty="0"/>
              <a:t>. It is 22</a:t>
            </a:r>
            <a:r>
              <a:rPr lang="en-US" sz="1200" b="1" dirty="0"/>
              <a:t>6</a:t>
            </a:r>
            <a:r>
              <a:rPr lang="en-US" dirty="0"/>
              <a:t> kilometers west of </a:t>
            </a:r>
            <a:r>
              <a:rPr lang="en-US" dirty="0">
                <a:hlinkClick r:id="rId7" tooltip="Tbilisi"/>
              </a:rPr>
              <a:t>Tbilisi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8533" y="337915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Kutaisi</a:t>
            </a:r>
          </a:p>
        </p:txBody>
      </p:sp>
    </p:spTree>
    <p:extLst>
      <p:ext uri="{BB962C8B-B14F-4D97-AF65-F5344CB8AC3E}">
        <p14:creationId xmlns:p14="http://schemas.microsoft.com/office/powerpoint/2010/main" val="24806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eorgian_States_Colchis_and_Iberia_(600-150BC)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76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517232"/>
            <a:ext cx="7560840" cy="936104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Kutaisi was the capital of the ancient Kingdom of </a:t>
            </a:r>
            <a:r>
              <a:rPr lang="en-US" dirty="0">
                <a:hlinkClick r:id="rId3" tooltip="Colchis"/>
              </a:rPr>
              <a:t>Colchis</a:t>
            </a:r>
            <a:br>
              <a:rPr lang="en-US" dirty="0"/>
            </a:br>
            <a:r>
              <a:rPr lang="en-US" dirty="0"/>
              <a:t>In than time it was named </a:t>
            </a:r>
            <a:r>
              <a:rPr lang="en-US" dirty="0" err="1">
                <a:solidFill>
                  <a:srgbClr val="C89800"/>
                </a:solidFill>
              </a:rPr>
              <a:t>Aia</a:t>
            </a:r>
            <a:endParaRPr lang="en-US" dirty="0">
              <a:solidFill>
                <a:srgbClr val="C898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738" y="3068149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Berlin Sans FB" pitchFamily="34" charset="0"/>
              </a:rPr>
              <a:t>Kutaisi</a:t>
            </a:r>
          </a:p>
        </p:txBody>
      </p:sp>
    </p:spTree>
    <p:extLst>
      <p:ext uri="{BB962C8B-B14F-4D97-AF65-F5344CB8AC3E}">
        <p14:creationId xmlns:p14="http://schemas.microsoft.com/office/powerpoint/2010/main" val="3441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ar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157192"/>
            <a:ext cx="7344816" cy="1080120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Several </a:t>
            </a:r>
            <a:r>
              <a:rPr lang="en-US" dirty="0">
                <a:hlinkClick r:id="rId3" tooltip="Historians"/>
              </a:rPr>
              <a:t>historians</a:t>
            </a:r>
            <a:r>
              <a:rPr lang="en-US" dirty="0"/>
              <a:t> believe that, in </a:t>
            </a:r>
            <a:r>
              <a:rPr lang="en-US" i="1" dirty="0" err="1">
                <a:hlinkClick r:id="rId4" tooltip="Argonautica"/>
              </a:rPr>
              <a:t>Argonautica</a:t>
            </a:r>
            <a:r>
              <a:rPr lang="en-US" dirty="0"/>
              <a:t>, a </a:t>
            </a:r>
            <a:r>
              <a:rPr lang="en-US" dirty="0">
                <a:hlinkClick r:id="rId5" tooltip="Greek literature"/>
              </a:rPr>
              <a:t>Greek</a:t>
            </a:r>
            <a:r>
              <a:rPr lang="en-US" dirty="0"/>
              <a:t> </a:t>
            </a:r>
            <a:r>
              <a:rPr lang="en-US" dirty="0">
                <a:hlinkClick r:id="rId6" tooltip="Epic poem"/>
              </a:rPr>
              <a:t>epic poem</a:t>
            </a:r>
            <a:r>
              <a:rPr lang="en-US" dirty="0"/>
              <a:t> about </a:t>
            </a:r>
            <a:r>
              <a:rPr lang="en-US" dirty="0">
                <a:hlinkClick r:id="rId7" tooltip="Jason"/>
              </a:rPr>
              <a:t>Jason</a:t>
            </a:r>
            <a:r>
              <a:rPr lang="en-US" dirty="0"/>
              <a:t> and the </a:t>
            </a:r>
            <a:r>
              <a:rPr lang="en-US" dirty="0">
                <a:hlinkClick r:id="rId8" tooltip="Argonauts"/>
              </a:rPr>
              <a:t>Argonauts</a:t>
            </a:r>
            <a:r>
              <a:rPr lang="en-US" dirty="0"/>
              <a:t> and their journey to </a:t>
            </a:r>
            <a:r>
              <a:rPr lang="en-US" dirty="0">
                <a:hlinkClick r:id="rId9" tooltip="Colchis"/>
              </a:rPr>
              <a:t>Colchis</a:t>
            </a:r>
            <a:r>
              <a:rPr lang="en-US" dirty="0"/>
              <a:t>, author </a:t>
            </a:r>
            <a:r>
              <a:rPr lang="en-US" dirty="0">
                <a:hlinkClick r:id="rId10" tooltip="Apollonius Rhodius"/>
              </a:rPr>
              <a:t>Apollonius </a:t>
            </a:r>
            <a:r>
              <a:rPr lang="en-US" dirty="0" err="1">
                <a:hlinkClick r:id="rId10" tooltip="Apollonius Rhodius"/>
              </a:rPr>
              <a:t>Rhodius</a:t>
            </a:r>
            <a:r>
              <a:rPr lang="en-US" dirty="0"/>
              <a:t> considered Kutaisi their final destination as well as the residence of King </a:t>
            </a:r>
            <a:r>
              <a:rPr lang="en-US" dirty="0" err="1">
                <a:hlinkClick r:id="rId11" tooltip="Aeëtes"/>
              </a:rPr>
              <a:t>Aeëtes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1842"/>
            <a:ext cx="8424936" cy="541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75556" y="1340768"/>
            <a:ext cx="8064896" cy="1121006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978 to 1122 CE, Kutaisi was the capital of the united </a:t>
            </a:r>
            <a:r>
              <a:rPr lang="en-US" dirty="0">
                <a:hlinkClick r:id="rId3" tooltip="Kingdom of Georgia"/>
              </a:rPr>
              <a:t>Kingdom of Georgia</a:t>
            </a:r>
            <a:r>
              <a:rPr lang="en-US" dirty="0"/>
              <a:t>, and from the 15th century until 1810, it was the capital of the </a:t>
            </a:r>
            <a:r>
              <a:rPr lang="en-US" dirty="0" err="1">
                <a:hlinkClick r:id="rId4" tooltip="Kingdom of Imereti"/>
              </a:rPr>
              <a:t>Imeretian</a:t>
            </a:r>
            <a:r>
              <a:rPr lang="en-US" dirty="0">
                <a:hlinkClick r:id="rId4" tooltip="Kingdom of Imereti"/>
              </a:rPr>
              <a:t>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5292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27584" y="1340768"/>
            <a:ext cx="7704856" cy="1080120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Kutaisi was a major  industrial center before Georgia's independence in 1991</a:t>
            </a:r>
          </a:p>
        </p:txBody>
      </p:sp>
    </p:spTree>
    <p:extLst>
      <p:ext uri="{BB962C8B-B14F-4D97-AF65-F5344CB8AC3E}">
        <p14:creationId xmlns:p14="http://schemas.microsoft.com/office/powerpoint/2010/main" val="7263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70113"/>
            <a:ext cx="415437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00616" y="5661248"/>
            <a:ext cx="6408712" cy="936104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city had a massive </a:t>
            </a:r>
            <a:r>
              <a:rPr lang="en-US" dirty="0">
                <a:hlinkClick r:id="rId3" tooltip="Soviet Union"/>
              </a:rPr>
              <a:t>Soviet</a:t>
            </a:r>
            <a:r>
              <a:rPr lang="en-US" dirty="0"/>
              <a:t> </a:t>
            </a:r>
            <a:r>
              <a:rPr lang="en-US" dirty="0">
                <a:hlinkClick r:id="rId4" tooltip="Glory Memorial"/>
              </a:rPr>
              <a:t>war memorial</a:t>
            </a:r>
            <a:r>
              <a:rPr lang="en-US" dirty="0"/>
              <a:t> for the Georgians killed in </a:t>
            </a:r>
            <a:r>
              <a:rPr lang="en-US" dirty="0">
                <a:hlinkClick r:id="rId5" tooltip="World War II"/>
              </a:rPr>
              <a:t>World War 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11560" y="5085184"/>
            <a:ext cx="7920880" cy="936104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On December 18, 2009, a private demolition company working for the Georgian government demolished the monument to make room for a parliament building</a:t>
            </a:r>
          </a:p>
        </p:txBody>
      </p:sp>
    </p:spTree>
    <p:extLst>
      <p:ext uri="{BB962C8B-B14F-4D97-AF65-F5344CB8AC3E}">
        <p14:creationId xmlns:p14="http://schemas.microsoft.com/office/powerpoint/2010/main" val="1526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8" cy="555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79309" y="5229200"/>
            <a:ext cx="7848872" cy="108012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Kutaisi State Historical Museum </a:t>
            </a:r>
            <a:r>
              <a:rPr lang="en-US" b="1" dirty="0"/>
              <a:t>- </a:t>
            </a:r>
            <a:r>
              <a:rPr lang="en-US" dirty="0"/>
              <a:t>A major museum, it is also considered to be one of the most important scientific-research institutions in Georgia with its extensive research library and laboratory</a:t>
            </a:r>
          </a:p>
        </p:txBody>
      </p:sp>
    </p:spTree>
    <p:extLst>
      <p:ext uri="{BB962C8B-B14F-4D97-AF65-F5344CB8AC3E}">
        <p14:creationId xmlns:p14="http://schemas.microsoft.com/office/powerpoint/2010/main" val="14227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159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Berlin Sans FB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Kutaisi Physico-mathmetical Public School N 41 After Andria Razmadze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Nino Chkhetia</cp:lastModifiedBy>
  <cp:revision>17</cp:revision>
  <dcterms:created xsi:type="dcterms:W3CDTF">2014-12-09T02:21:06Z</dcterms:created>
  <dcterms:modified xsi:type="dcterms:W3CDTF">2016-06-26T12:30:52Z</dcterms:modified>
</cp:coreProperties>
</file>