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Thumb sized boy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ka-GE" b="1" i="1" dirty="0">
                <a:solidFill>
                  <a:srgbClr val="FFFF00"/>
                </a:solidFill>
              </a:rPr>
              <a:t>ცეროდენა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153400" cy="2819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0070C0"/>
                </a:solidFill>
              </a:rPr>
              <a:t>Twinning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accent2"/>
                </a:solidFill>
              </a:rPr>
              <a:t>project </a:t>
            </a:r>
            <a:r>
              <a:rPr lang="en-US" sz="3600" dirty="0">
                <a:solidFill>
                  <a:schemeClr val="tx2"/>
                </a:solidFill>
              </a:rPr>
              <a:t> “My World My Classroom”</a:t>
            </a:r>
          </a:p>
          <a:p>
            <a:pPr algn="ctr"/>
            <a:endParaRPr lang="en-US" sz="3600" b="1" dirty="0">
              <a:solidFill>
                <a:schemeClr val="accent2"/>
              </a:solidFill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20</a:t>
            </a:r>
            <a:r>
              <a:rPr lang="en-US" sz="3600" b="1" dirty="0">
                <a:solidFill>
                  <a:srgbClr val="FFFF0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592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0858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638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/>
              <a:t> </a:t>
            </a:r>
          </a:p>
          <a:p>
            <a:pPr algn="ctr">
              <a:buNone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0070C0"/>
                </a:solidFill>
              </a:rPr>
              <a:t>Georgia, Kutaisi</a:t>
            </a:r>
            <a:r>
              <a:rPr lang="en-US" sz="4000" b="1">
                <a:solidFill>
                  <a:srgbClr val="0070C0"/>
                </a:solidFill>
              </a:rPr>
              <a:t>, Physical-</a:t>
            </a:r>
            <a:r>
              <a:rPr lang="en-US" sz="4000" b="1" dirty="0" err="1">
                <a:solidFill>
                  <a:srgbClr val="0070C0"/>
                </a:solidFill>
              </a:rPr>
              <a:t>mathmetical</a:t>
            </a:r>
            <a:r>
              <a:rPr lang="en-US" sz="4000" b="1" dirty="0">
                <a:solidFill>
                  <a:srgbClr val="0070C0"/>
                </a:solidFill>
              </a:rPr>
              <a:t> school N41 after Andria </a:t>
            </a:r>
            <a:r>
              <a:rPr lang="en-US" sz="4000" b="1" dirty="0" err="1">
                <a:solidFill>
                  <a:srgbClr val="0070C0"/>
                </a:solidFill>
              </a:rPr>
              <a:t>Razmadze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FFFF00"/>
                </a:solidFill>
              </a:rPr>
              <a:t>6-th graders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</TotalTime>
  <Words>27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Consolas</vt:lpstr>
      <vt:lpstr>Corbel</vt:lpstr>
      <vt:lpstr>Wingdings</vt:lpstr>
      <vt:lpstr>Wingdings 2</vt:lpstr>
      <vt:lpstr>Wingdings 3</vt:lpstr>
      <vt:lpstr>Metro</vt:lpstr>
      <vt:lpstr>Thumb sized boy ცეროდენა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Thumbsized boy</dc:title>
  <dc:creator>User</dc:creator>
  <cp:lastModifiedBy>Nino Chkhetia</cp:lastModifiedBy>
  <cp:revision>8</cp:revision>
  <dcterms:created xsi:type="dcterms:W3CDTF">2006-08-16T00:00:00Z</dcterms:created>
  <dcterms:modified xsi:type="dcterms:W3CDTF">2016-06-26T12:36:50Z</dcterms:modified>
</cp:coreProperties>
</file>