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68" r:id="rId11"/>
    <p:sldId id="277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1"/>
            <a:ext cx="8382000" cy="3276599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A flea and an ant</a:t>
            </a:r>
            <a:br>
              <a:rPr lang="en-US" dirty="0"/>
            </a:br>
            <a:r>
              <a:rPr lang="ka-GE" i="1" dirty="0"/>
              <a:t>რწყილი და ჭიანჭველა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10000"/>
            <a:ext cx="8382000" cy="2667000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endParaRPr lang="ka-GE" b="1" dirty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For </a:t>
            </a:r>
            <a:r>
              <a:rPr lang="en-US" b="1" dirty="0">
                <a:solidFill>
                  <a:srgbClr val="FFFF00"/>
                </a:solidFill>
              </a:rPr>
              <a:t>e</a:t>
            </a:r>
            <a:r>
              <a:rPr lang="en-US" b="1" dirty="0">
                <a:solidFill>
                  <a:schemeClr val="bg1"/>
                </a:solidFill>
              </a:rPr>
              <a:t>Twinning project : “My World My Classroom”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2016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0"/>
            <a:ext cx="4992046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1" y="1"/>
            <a:ext cx="5163891" cy="685799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458200" cy="6172200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algn="ctr">
              <a:buNone/>
            </a:pPr>
            <a:endParaRPr lang="ka-GE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ka-GE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4000" b="1" dirty="0">
                <a:solidFill>
                  <a:srgbClr val="FFFF00"/>
                </a:solidFill>
              </a:rPr>
              <a:t>Georgia Kutaisi, Physical-</a:t>
            </a:r>
            <a:r>
              <a:rPr lang="en-US" sz="4000" b="1" dirty="0" err="1">
                <a:solidFill>
                  <a:srgbClr val="FFFF00"/>
                </a:solidFill>
              </a:rPr>
              <a:t>mathmetical</a:t>
            </a:r>
            <a:r>
              <a:rPr lang="en-US" sz="4000" b="1" dirty="0">
                <a:solidFill>
                  <a:srgbClr val="FFFF00"/>
                </a:solidFill>
              </a:rPr>
              <a:t> school N41 after Andria </a:t>
            </a:r>
            <a:r>
              <a:rPr lang="en-US" sz="4000" b="1" dirty="0" err="1">
                <a:solidFill>
                  <a:srgbClr val="FFFF00"/>
                </a:solidFill>
              </a:rPr>
              <a:t>Razmadze</a:t>
            </a:r>
            <a:endParaRPr lang="en-US" sz="4000" b="1" dirty="0">
              <a:solidFill>
                <a:srgbClr val="FFFF00"/>
              </a:solidFill>
            </a:endParaRPr>
          </a:p>
          <a:p>
            <a:pPr algn="ctr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</a:rPr>
              <a:t>6-th graders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0"/>
            <a:ext cx="6392189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934199" cy="68659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-6537"/>
            <a:ext cx="5228413" cy="68645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0"/>
            <a:ext cx="6566594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-29130"/>
            <a:ext cx="5715000" cy="688713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0"/>
            <a:ext cx="6400800" cy="680206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"/>
            <a:ext cx="5314306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0"/>
            <a:ext cx="6274178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28</Words>
  <Application>Microsoft Office PowerPoint</Application>
  <PresentationFormat>On-screen Show (4:3)</PresentationFormat>
  <Paragraphs>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A flea and an ant რწყილი და ჭიანჭველა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flea and an ant რწყილი და ჭიანჭველა</dc:title>
  <dc:creator>User</dc:creator>
  <cp:lastModifiedBy>Nino Chkhetia</cp:lastModifiedBy>
  <cp:revision>4</cp:revision>
  <dcterms:created xsi:type="dcterms:W3CDTF">2006-08-16T00:00:00Z</dcterms:created>
  <dcterms:modified xsi:type="dcterms:W3CDTF">2016-06-26T12:39:24Z</dcterms:modified>
</cp:coreProperties>
</file>