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144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6/26/2016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6/26/2016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6/26/2016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6/26/2016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6/26/2016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6/26/2016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6/26/2016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6858000"/>
          </a:xfrm>
          <a:solidFill>
            <a:srgbClr val="00B0F0"/>
          </a:solidFill>
          <a:ln>
            <a:solidFill>
              <a:srgbClr val="00B0F0"/>
            </a:solidFill>
          </a:ln>
        </p:spPr>
        <p:txBody>
          <a:bodyPr>
            <a:normAutofit/>
          </a:bodyPr>
          <a:lstStyle/>
          <a:p>
            <a:endParaRPr lang="en-US" sz="4000" b="1" i="1" dirty="0">
              <a:solidFill>
                <a:srgbClr val="FFFF00"/>
              </a:solidFill>
            </a:endParaRPr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>
          <a:xfrm>
            <a:off x="1066800" y="381000"/>
            <a:ext cx="7162800" cy="6172200"/>
          </a:xfrm>
          <a:effectLst>
            <a:glow rad="101600">
              <a:schemeClr val="accent5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cross"/>
          </a:sp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endParaRPr lang="en-US" dirty="0"/>
          </a:p>
          <a:p>
            <a:endParaRPr lang="en-US" dirty="0"/>
          </a:p>
          <a:p>
            <a:r>
              <a:rPr lang="en-US" sz="4800" b="1" dirty="0">
                <a:solidFill>
                  <a:srgbClr val="FFFF00"/>
                </a:solidFill>
              </a:rPr>
              <a:t>A man with </a:t>
            </a:r>
            <a:r>
              <a:rPr lang="en-US" sz="4800" b="1" dirty="0" err="1">
                <a:solidFill>
                  <a:srgbClr val="FFFF00"/>
                </a:solidFill>
              </a:rPr>
              <a:t>clab</a:t>
            </a:r>
            <a:endParaRPr lang="en-US" sz="4800" b="1" dirty="0">
              <a:solidFill>
                <a:srgbClr val="FFFF00"/>
              </a:solidFill>
            </a:endParaRPr>
          </a:p>
          <a:p>
            <a:r>
              <a:rPr lang="ka-GE" sz="4800" b="1" i="1" dirty="0">
                <a:solidFill>
                  <a:schemeClr val="bg1"/>
                </a:solidFill>
              </a:rPr>
              <a:t>კომბლე</a:t>
            </a:r>
          </a:p>
          <a:p>
            <a:endParaRPr lang="ka-GE" dirty="0"/>
          </a:p>
          <a:p>
            <a:r>
              <a:rPr lang="en-US" sz="2800" b="1" dirty="0">
                <a:solidFill>
                  <a:schemeClr val="bg1"/>
                </a:solidFill>
              </a:rPr>
              <a:t>For eTwinning project:</a:t>
            </a:r>
            <a:r>
              <a:rPr lang="en-US" sz="2800" dirty="0">
                <a:solidFill>
                  <a:schemeClr val="bg1"/>
                </a:solidFill>
              </a:rPr>
              <a:t> </a:t>
            </a:r>
            <a:r>
              <a:rPr lang="en-US" sz="2800" dirty="0">
                <a:solidFill>
                  <a:srgbClr val="FFFF00"/>
                </a:solidFill>
              </a:rPr>
              <a:t>“My World My Classroom”</a:t>
            </a:r>
          </a:p>
          <a:p>
            <a:endParaRPr lang="en-US" sz="2800" dirty="0">
              <a:solidFill>
                <a:srgbClr val="FFFF00"/>
              </a:solidFill>
            </a:endParaRPr>
          </a:p>
          <a:p>
            <a:r>
              <a:rPr lang="en-US" sz="2800" dirty="0">
                <a:solidFill>
                  <a:srgbClr val="FFFF00"/>
                </a:solidFill>
              </a:rPr>
              <a:t>2016</a:t>
            </a:r>
          </a:p>
          <a:p>
            <a:endParaRPr lang="en-US" sz="39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209800" y="0"/>
            <a:ext cx="4999420" cy="6858000"/>
          </a:xfr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286000" y="0"/>
            <a:ext cx="4876800" cy="6811792"/>
          </a:xfr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057400" y="1"/>
            <a:ext cx="5029200" cy="6858000"/>
          </a:xfr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113017" y="-1"/>
            <a:ext cx="4973583" cy="6858001"/>
          </a:xfr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5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905000" y="0"/>
            <a:ext cx="4953000" cy="6858000"/>
          </a:xfr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6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286000" y="0"/>
            <a:ext cx="5068160" cy="6858000"/>
          </a:xfr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7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752600" y="5385"/>
            <a:ext cx="5008107" cy="6852616"/>
          </a:xfr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6858000"/>
          </a:xfrm>
          <a:solidFill>
            <a:srgbClr val="00B0F0"/>
          </a:solidFill>
          <a:ln>
            <a:solidFill>
              <a:srgbClr val="00B0F0"/>
            </a:solidFill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txBody>
          <a:bodyPr>
            <a:normAutofit fontScale="90000"/>
          </a:bodyPr>
          <a:lstStyle/>
          <a:p>
            <a:br>
              <a:rPr lang="ka-GE" b="1" dirty="0">
                <a:solidFill>
                  <a:srgbClr val="0070C0"/>
                </a:solidFill>
              </a:rPr>
            </a:br>
            <a:br>
              <a:rPr lang="ka-GE" b="1" dirty="0">
                <a:solidFill>
                  <a:srgbClr val="0070C0"/>
                </a:solidFill>
              </a:rPr>
            </a:br>
            <a:br>
              <a:rPr lang="ka-GE" b="1" dirty="0">
                <a:solidFill>
                  <a:srgbClr val="0070C0"/>
                </a:solidFill>
              </a:rPr>
            </a:br>
            <a:r>
              <a:rPr lang="en-US" b="1" dirty="0">
                <a:solidFill>
                  <a:schemeClr val="bg1"/>
                </a:solidFill>
              </a:rPr>
              <a:t>Georgia, Kutaisi, </a:t>
            </a:r>
            <a:r>
              <a:rPr lang="en-US" b="1" dirty="0" err="1">
                <a:solidFill>
                  <a:schemeClr val="bg1"/>
                </a:solidFill>
              </a:rPr>
              <a:t>Phisical-mathmetical</a:t>
            </a:r>
            <a:r>
              <a:rPr lang="en-US" b="1" dirty="0">
                <a:solidFill>
                  <a:schemeClr val="bg1"/>
                </a:solidFill>
              </a:rPr>
              <a:t> school N41 after Andria </a:t>
            </a:r>
            <a:r>
              <a:rPr lang="en-US" b="1" dirty="0" err="1">
                <a:solidFill>
                  <a:schemeClr val="bg1"/>
                </a:solidFill>
              </a:rPr>
              <a:t>Razmadze</a:t>
            </a:r>
            <a:br>
              <a:rPr lang="ka-GE" b="1" dirty="0">
                <a:solidFill>
                  <a:schemeClr val="bg1"/>
                </a:solidFill>
              </a:rPr>
            </a:br>
            <a:br>
              <a:rPr lang="en-US" b="1" dirty="0">
                <a:solidFill>
                  <a:schemeClr val="bg1"/>
                </a:solidFill>
              </a:rPr>
            </a:br>
            <a:br>
              <a:rPr lang="ka-GE" b="1" dirty="0">
                <a:solidFill>
                  <a:srgbClr val="0070C0"/>
                </a:solidFill>
              </a:rPr>
            </a:br>
            <a:r>
              <a:rPr lang="en-US" b="1" dirty="0">
                <a:solidFill>
                  <a:srgbClr val="FFFF00"/>
                </a:solidFill>
              </a:rPr>
              <a:t> 6-th graders </a:t>
            </a:r>
            <a:br>
              <a:rPr lang="en-US" b="1" dirty="0">
                <a:solidFill>
                  <a:srgbClr val="FFFF00"/>
                </a:solidFill>
              </a:rPr>
            </a:br>
            <a:br>
              <a:rPr lang="en-US" b="1" dirty="0">
                <a:solidFill>
                  <a:srgbClr val="FFFF00"/>
                </a:solidFill>
              </a:rPr>
            </a:br>
            <a:br>
              <a:rPr lang="en-US" b="1" dirty="0">
                <a:solidFill>
                  <a:srgbClr val="0070C0"/>
                </a:solidFill>
              </a:rPr>
            </a:br>
            <a:br>
              <a:rPr lang="en-US" b="1" dirty="0">
                <a:solidFill>
                  <a:srgbClr val="FFFF00"/>
                </a:solidFill>
              </a:rPr>
            </a:br>
            <a:endParaRPr lang="en-US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</TotalTime>
  <Words>16</Words>
  <Application>Microsoft Office PowerPoint</Application>
  <PresentationFormat>On-screen Show (4:3)</PresentationFormat>
  <Paragraphs>9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2" baseType="lpstr"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  Georgia, Kutaisi, Phisical-mathmetical school N41 after Andria Razmadze    6-th graders    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 man with clab კომბლე</dc:title>
  <dc:creator>User</dc:creator>
  <cp:lastModifiedBy>Nino Chkhetia</cp:lastModifiedBy>
  <cp:revision>6</cp:revision>
  <dcterms:created xsi:type="dcterms:W3CDTF">2006-08-16T00:00:00Z</dcterms:created>
  <dcterms:modified xsi:type="dcterms:W3CDTF">2016-06-26T12:41:26Z</dcterms:modified>
</cp:coreProperties>
</file>