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4" r:id="rId3"/>
    <p:sldId id="266" r:id="rId4"/>
    <p:sldId id="267" r:id="rId5"/>
    <p:sldId id="269" r:id="rId6"/>
    <p:sldId id="268" r:id="rId7"/>
    <p:sldId id="270" r:id="rId8"/>
    <p:sldId id="271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2DD48-D6B7-4CD9-A652-90181F81E1CC}" type="datetimeFigureOut">
              <a:rPr lang="en-US" smtClean="0"/>
              <a:pPr/>
              <a:t>9/29/2018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30D5F-F074-4DC5-A4AA-B3AAAD4340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8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57D933-3118-41DE-8BC9-F253FEFBE60D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857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F0EF-B544-4D02-8568-B235CF7A724E}" type="datetimeFigureOut">
              <a:rPr lang="en-US" smtClean="0"/>
              <a:pPr/>
              <a:t>9/29/2018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40FE19-EE04-4EAB-8292-F2D2175648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F0EF-B544-4D02-8568-B235CF7A724E}" type="datetimeFigureOut">
              <a:rPr lang="en-US" smtClean="0"/>
              <a:pPr/>
              <a:t>9/29/2018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FE19-EE04-4EAB-8292-F2D2175648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40FE19-EE04-4EAB-8292-F2D2175648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F0EF-B544-4D02-8568-B235CF7A724E}" type="datetimeFigureOut">
              <a:rPr lang="en-US" smtClean="0"/>
              <a:pPr/>
              <a:t>9/29/2018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F034-C638-45E6-B15B-4092B899A3D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F0EF-B544-4D02-8568-B235CF7A724E}" type="datetimeFigureOut">
              <a:rPr lang="en-US" smtClean="0"/>
              <a:pPr/>
              <a:t>9/29/2018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40FE19-EE04-4EAB-8292-F2D2175648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F0EF-B544-4D02-8568-B235CF7A724E}" type="datetimeFigureOut">
              <a:rPr lang="en-US" smtClean="0"/>
              <a:pPr/>
              <a:t>9/29/2018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40FE19-EE04-4EAB-8292-F2D2175648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6E6F0EF-B544-4D02-8568-B235CF7A724E}" type="datetimeFigureOut">
              <a:rPr lang="en-US" smtClean="0"/>
              <a:pPr/>
              <a:t>9/29/2018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FE19-EE04-4EAB-8292-F2D2175648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F0EF-B544-4D02-8568-B235CF7A724E}" type="datetimeFigureOut">
              <a:rPr lang="en-US" smtClean="0"/>
              <a:pPr/>
              <a:t>9/29/2018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40FE19-EE04-4EAB-8292-F2D2175648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F0EF-B544-4D02-8568-B235CF7A724E}" type="datetimeFigureOut">
              <a:rPr lang="en-US" smtClean="0"/>
              <a:pPr/>
              <a:t>9/29/2018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40FE19-EE04-4EAB-8292-F2D2175648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F0EF-B544-4D02-8568-B235CF7A724E}" type="datetimeFigureOut">
              <a:rPr lang="en-US" smtClean="0"/>
              <a:pPr/>
              <a:t>9/29/2018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40FE19-EE04-4EAB-8292-F2D2175648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40FE19-EE04-4EAB-8292-F2D2175648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F0EF-B544-4D02-8568-B235CF7A724E}" type="datetimeFigureOut">
              <a:rPr lang="en-US" smtClean="0"/>
              <a:pPr/>
              <a:t>9/29/2018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40FE19-EE04-4EAB-8292-F2D2175648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6E6F0EF-B544-4D02-8568-B235CF7A724E}" type="datetimeFigureOut">
              <a:rPr lang="en-US" smtClean="0"/>
              <a:pPr/>
              <a:t>9/29/2018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6E6F0EF-B544-4D02-8568-B235CF7A724E}" type="datetimeFigureOut">
              <a:rPr lang="en-US" smtClean="0"/>
              <a:pPr/>
              <a:t>9/29/2018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40FE19-EE04-4EAB-8292-F2D2175648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3357562"/>
            <a:ext cx="6929486" cy="18573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E-Twinning project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Let’s CODE TOGETHER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A’ ENGOMI’S PRIMARY SCHOOL (KA)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urope_map_politica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6" descr="cyprus 1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19925" y="6237288"/>
            <a:ext cx="792163" cy="481012"/>
          </a:xfrm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03800" y="908050"/>
            <a:ext cx="1655763" cy="2303463"/>
            <a:chOff x="3059832" y="836712"/>
            <a:chExt cx="1655620" cy="2304256"/>
          </a:xfrm>
        </p:grpSpPr>
        <p:sp>
          <p:nvSpPr>
            <p:cNvPr id="16" name="Rectangle 15"/>
            <p:cNvSpPr/>
            <p:nvPr/>
          </p:nvSpPr>
          <p:spPr>
            <a:xfrm>
              <a:off x="3059832" y="908175"/>
              <a:ext cx="71432" cy="22327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3320" name="Picture 8" descr="http://www.animationbuddy.com/Animation/Geography_and_History/International_Flags/cyprus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836712"/>
              <a:ext cx="1655620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18"/>
          <p:cNvSpPr/>
          <p:nvPr/>
        </p:nvSpPr>
        <p:spPr>
          <a:xfrm>
            <a:off x="1979712" y="2996952"/>
            <a:ext cx="5551776" cy="175432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CYPRUS</a:t>
            </a:r>
            <a:endParaRPr lang="el-G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74613" y="0"/>
            <a:ext cx="5693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89824E-7 L -0.2915 -0.44056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42910" y="357166"/>
            <a:ext cx="7772400" cy="698519"/>
          </a:xfrm>
        </p:spPr>
        <p:txBody>
          <a:bodyPr/>
          <a:lstStyle/>
          <a:p>
            <a:pPr eaLnBrk="1" hangingPunct="1"/>
            <a:r>
              <a:rPr lang="en-US" b="1" dirty="0" smtClean="0"/>
              <a:t>FLAG AND EMBLEM</a:t>
            </a:r>
            <a:endParaRPr lang="el-GR" b="1" dirty="0" smtClean="0"/>
          </a:p>
        </p:txBody>
      </p:sp>
      <p:pic>
        <p:nvPicPr>
          <p:cNvPr id="30726" name="Picture 6" descr="simai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1802" y="4500570"/>
            <a:ext cx="2928958" cy="1762760"/>
          </a:xfrm>
          <a:noFill/>
          <a:ln>
            <a:solidFill>
              <a:schemeClr val="tx1">
                <a:alpha val="98000"/>
              </a:schemeClr>
            </a:solidFill>
          </a:ln>
        </p:spPr>
      </p:pic>
      <p:pic>
        <p:nvPicPr>
          <p:cNvPr id="30727" name="Picture 7" descr="embli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643050"/>
            <a:ext cx="3440126" cy="267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974976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Our school is situated in the middle of the capital of Cyprus, Nicosia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school</a:t>
            </a:r>
            <a:endParaRPr lang="en-GB" dirty="0"/>
          </a:p>
        </p:txBody>
      </p:sp>
      <p:pic>
        <p:nvPicPr>
          <p:cNvPr id="5" name="Picture 2" descr="C:\Users\elena\Desktop\school foto\scholei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78" y="1484784"/>
            <a:ext cx="8182502" cy="516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/>
              <a:t>Important information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564904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A’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Engomi’s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Primary School was built in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>1916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!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Students are aged from 6-9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In 2017 we have 160 students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There are 13 teachers.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Our school yard!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elena\Desktop\school foto\DSC03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5593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elena\Desktop\school foto\DSC03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40768"/>
            <a:ext cx="45593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elena\Desktop\school foto\DSC03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149080"/>
            <a:ext cx="3263156" cy="237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elena\Desktop\school foto\DSC03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77072"/>
            <a:ext cx="3551188" cy="260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Our school’s theatre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elena\Desktop\school foto\DSC03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351620" cy="4763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464496" cy="3348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41" y="168075"/>
            <a:ext cx="4704523" cy="352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37012"/>
            <a:ext cx="4464496" cy="3348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80" y="3537012"/>
            <a:ext cx="4427984" cy="33209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456" y="2967335"/>
            <a:ext cx="8953092" cy="76944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Hello from Cyprus</a:t>
            </a:r>
            <a:r>
              <a:rPr lang="el-G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love coding!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18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600</TotalTime>
  <Words>80</Words>
  <Application>Microsoft Office PowerPoint</Application>
  <PresentationFormat>On-screen Show (4:3)</PresentationFormat>
  <Paragraphs>17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Wingdings</vt:lpstr>
      <vt:lpstr>Wingdings 2</vt:lpstr>
      <vt:lpstr>Civic</vt:lpstr>
      <vt:lpstr>A’ ENGOMI’S PRIMARY SCHOOL (KA)</vt:lpstr>
      <vt:lpstr>PowerPoint Presentation</vt:lpstr>
      <vt:lpstr>FLAG AND EMBLEM</vt:lpstr>
      <vt:lpstr>Our school is situated in the middle of the capital of Cyprus, Nicosia</vt:lpstr>
      <vt:lpstr>Our school</vt:lpstr>
      <vt:lpstr>Important information</vt:lpstr>
      <vt:lpstr>Our school yard!</vt:lpstr>
      <vt:lpstr>Our school’s theatre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Noni Eleftheriou</cp:lastModifiedBy>
  <cp:revision>129</cp:revision>
  <dcterms:created xsi:type="dcterms:W3CDTF">2010-08-18T15:03:30Z</dcterms:created>
  <dcterms:modified xsi:type="dcterms:W3CDTF">2018-09-29T15:51:09Z</dcterms:modified>
</cp:coreProperties>
</file>