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C98CF-A768-4F78-85DB-30D786F302B3}" v="98" dt="2022-05-20T18:53:07.522"/>
    <p1510:client id="{0A6EF484-68F6-4EFD-A955-44496609BADF}" v="3" dt="2022-05-20T13:48:49.047"/>
    <p1510:client id="{5677017D-BDCE-4BC9-A83D-458AF75D4B85}" v="316" dt="2022-05-19T18:59:08.575"/>
    <p1510:client id="{5A569212-B655-4E6D-8F24-D0E48CEE2201}" v="51" dt="2022-05-19T18:34:35.802"/>
    <p1510:client id="{660F2D04-F00E-4442-AFF4-A3CA9D21D82B}" v="1" dt="2022-05-19T18:27:41.975"/>
    <p1510:client id="{B2DAF84D-A554-4791-AFE3-51C18B2DE520}" v="48" dt="2022-05-19T18:42:16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microsoft.com/office/2015/10/relationships/revisionInfo" Target="revisionInfo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F8DD645-B9B4-46EE-B031-35C24A448A04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2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6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69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11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22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1580A0-ED6C-4884-9FFE-87471827F59A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2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6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5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4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8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9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9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8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8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err="1"/>
              <a:t>Lisbon</a:t>
            </a:r>
            <a:r>
              <a:rPr lang="hr-HR" b="1" dirty="0"/>
              <a:t> (Portugal)</a:t>
            </a:r>
            <a:br>
              <a:rPr lang="hr-HR" b="1" dirty="0"/>
            </a:br>
            <a:r>
              <a:rPr lang="hr-HR" dirty="0"/>
              <a:t>4. svibnja 2022.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B4606F-326C-8C3F-729B-C70BD5EC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hr-HR" b="1" dirty="0">
                <a:cs typeface="Calibri"/>
              </a:rPr>
              <a:t>Science </a:t>
            </a:r>
            <a:r>
              <a:rPr lang="hr-HR" b="1" dirty="0" err="1">
                <a:cs typeface="Calibri"/>
              </a:rPr>
              <a:t>Museum</a:t>
            </a:r>
            <a:r>
              <a:rPr lang="hr-HR" b="1" dirty="0">
                <a:cs typeface="Calibri"/>
              </a:rPr>
              <a:t> </a:t>
            </a:r>
            <a:r>
              <a:rPr lang="hr-HR" b="1" dirty="0" err="1">
                <a:cs typeface="Calibri"/>
              </a:rPr>
              <a:t>in</a:t>
            </a:r>
            <a:r>
              <a:rPr lang="hr-HR" b="1" dirty="0">
                <a:cs typeface="Calibri"/>
              </a:rPr>
              <a:t> </a:t>
            </a:r>
            <a:r>
              <a:rPr lang="hr-HR" b="1" dirty="0" err="1">
                <a:cs typeface="Calibri"/>
              </a:rPr>
              <a:t>Lisbon</a:t>
            </a:r>
            <a:endParaRPr lang="en-US" b="1" dirty="0" err="1">
              <a:ea typeface="+mj-lt"/>
              <a:cs typeface="+mj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4F1093-7B6A-95D2-E4F3-55D641FCB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lang="hr-HR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>
                <a:ea typeface="+mn-lt"/>
                <a:cs typeface="+mn-lt"/>
              </a:rPr>
              <a:t>There we could learn about safe drinking water with the help of science</a:t>
            </a:r>
            <a:endParaRPr lang="hr-HR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hr-HR">
                <a:ea typeface="+mn-lt"/>
                <a:cs typeface="+mn-lt"/>
              </a:rPr>
              <a:t> https://www.pavconhecimento.pt/agua-uma-exposicao-sem-filtro/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hr-H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66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F48768-AA17-B2D6-B4ED-486111A3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cs typeface="Calibri"/>
              </a:rPr>
              <a:t>Pictures</a:t>
            </a:r>
            <a:r>
              <a:rPr lang="hr-HR" b="1" dirty="0">
                <a:cs typeface="Calibri"/>
              </a:rPr>
              <a:t> </a:t>
            </a:r>
            <a:r>
              <a:rPr lang="hr-HR" b="1" dirty="0" err="1">
                <a:cs typeface="Calibri"/>
              </a:rPr>
              <a:t>from</a:t>
            </a:r>
            <a:r>
              <a:rPr lang="hr-HR" b="1" dirty="0">
                <a:cs typeface="Calibri"/>
              </a:rPr>
              <a:t> </a:t>
            </a:r>
            <a:r>
              <a:rPr lang="hr-HR" b="1" dirty="0" err="1">
                <a:cs typeface="Calibri"/>
              </a:rPr>
              <a:t>museum</a:t>
            </a:r>
            <a:r>
              <a:rPr lang="hr-HR" b="1" dirty="0">
                <a:cs typeface="Calibri"/>
              </a:rPr>
              <a:t>:</a:t>
            </a:r>
            <a:endParaRPr lang="hr-HR" b="1" dirty="0" err="1"/>
          </a:p>
        </p:txBody>
      </p:sp>
      <p:pic>
        <p:nvPicPr>
          <p:cNvPr id="4" name="Slika 4" descr="Slika na kojoj se prikazuje tekst, osoba, stajanje, mlado&#10;&#10;Opis je automatski generiran">
            <a:extLst>
              <a:ext uri="{FF2B5EF4-FFF2-40B4-BE49-F238E27FC236}">
                <a16:creationId xmlns:a16="http://schemas.microsoft.com/office/drawing/2014/main" id="{DFD1F985-175F-7462-8428-3B60CF6D4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068" y="4194857"/>
            <a:ext cx="1841536" cy="2452166"/>
          </a:xfrm>
        </p:spPr>
      </p:pic>
      <p:pic>
        <p:nvPicPr>
          <p:cNvPr id="5" name="Slika 5" descr="Slika na kojoj se prikazuje tekst, osoba, na zatvorenom, dućan&#10;&#10;Opis je automatski generiran">
            <a:extLst>
              <a:ext uri="{FF2B5EF4-FFF2-40B4-BE49-F238E27FC236}">
                <a16:creationId xmlns:a16="http://schemas.microsoft.com/office/drawing/2014/main" id="{CF174BEA-1031-FD7E-1949-F3A5F10FB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801" y="4200645"/>
            <a:ext cx="1842307" cy="2440333"/>
          </a:xfrm>
          <a:prstGeom prst="rect">
            <a:avLst/>
          </a:prstGeom>
        </p:spPr>
      </p:pic>
      <p:pic>
        <p:nvPicPr>
          <p:cNvPr id="6" name="Slika 6" descr="Slika na kojoj se prikazuje osoba, na otvorenom, grupa, ljudi&#10;&#10;Opis je automatski generiran">
            <a:extLst>
              <a:ext uri="{FF2B5EF4-FFF2-40B4-BE49-F238E27FC236}">
                <a16:creationId xmlns:a16="http://schemas.microsoft.com/office/drawing/2014/main" id="{B258AB94-343E-FA75-9606-8EC90DB7C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72" y="2276354"/>
            <a:ext cx="2440330" cy="1823014"/>
          </a:xfrm>
          <a:prstGeom prst="rect">
            <a:avLst/>
          </a:prstGeom>
        </p:spPr>
      </p:pic>
      <p:pic>
        <p:nvPicPr>
          <p:cNvPr id="8" name="Slika 8" descr="Slika na kojoj se prikazuje na otvorenom, stablo, osoba, ljudi&#10;&#10;Opis je automatski generiran">
            <a:extLst>
              <a:ext uri="{FF2B5EF4-FFF2-40B4-BE49-F238E27FC236}">
                <a16:creationId xmlns:a16="http://schemas.microsoft.com/office/drawing/2014/main" id="{7E9C8B84-9A38-209F-593C-6CB49C3E5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666" y="2277078"/>
            <a:ext cx="2444188" cy="1821567"/>
          </a:xfrm>
          <a:prstGeom prst="rect">
            <a:avLst/>
          </a:prstGeo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id="{48A27558-496B-9C60-DC0B-1A61BCEE64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323" t="-1017" r="6313" b="-2034"/>
          <a:stretch/>
        </p:blipFill>
        <p:spPr>
          <a:xfrm>
            <a:off x="6460602" y="4158206"/>
            <a:ext cx="1983441" cy="2525447"/>
          </a:xfrm>
          <a:prstGeom prst="rect">
            <a:avLst/>
          </a:prstGeom>
        </p:spPr>
      </p:pic>
      <p:pic>
        <p:nvPicPr>
          <p:cNvPr id="7" name="Slika 9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91F35198-7570-47BB-4035-F46CD0ACB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42" y="2278281"/>
            <a:ext cx="2444187" cy="18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5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4683443-FE49-41EE-B218-ABBB4B47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Slika 5" descr="Slika na kojoj se prikazuje osoba, stol, sjedenje, na zatvorenom&#10;&#10;Opis je automatski generiran">
            <a:extLst>
              <a:ext uri="{FF2B5EF4-FFF2-40B4-BE49-F238E27FC236}">
                <a16:creationId xmlns:a16="http://schemas.microsoft.com/office/drawing/2014/main" id="{4F292736-9573-B59D-043F-C1FF06D4D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339" b="951"/>
          <a:stretch/>
        </p:blipFill>
        <p:spPr>
          <a:xfrm>
            <a:off x="355598" y="474133"/>
            <a:ext cx="4216400" cy="2953512"/>
          </a:xfrm>
          <a:prstGeom prst="rect">
            <a:avLst/>
          </a:prstGeom>
        </p:spPr>
      </p:pic>
      <p:pic>
        <p:nvPicPr>
          <p:cNvPr id="7" name="Slika 7" descr="Slika na kojoj se prikazuje tekst, osoba, stol, ljudi&#10;&#10;Opis je automatski generiran">
            <a:extLst>
              <a:ext uri="{FF2B5EF4-FFF2-40B4-BE49-F238E27FC236}">
                <a16:creationId xmlns:a16="http://schemas.microsoft.com/office/drawing/2014/main" id="{C0502366-280C-C881-5D9F-69AFB7198F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6290"/>
          <a:stretch/>
        </p:blipFill>
        <p:spPr>
          <a:xfrm>
            <a:off x="4571998" y="464577"/>
            <a:ext cx="4216403" cy="2953512"/>
          </a:xfrm>
          <a:prstGeom prst="rect">
            <a:avLst/>
          </a:prstGeom>
        </p:spPr>
      </p:pic>
      <p:pic>
        <p:nvPicPr>
          <p:cNvPr id="6" name="Slika 6" descr="Slika na kojoj se prikazuje osoba, ljudi, sjedenje, na zatvorenom&#10;&#10;Opis je automatski generiran">
            <a:extLst>
              <a:ext uri="{FF2B5EF4-FFF2-40B4-BE49-F238E27FC236}">
                <a16:creationId xmlns:a16="http://schemas.microsoft.com/office/drawing/2014/main" id="{E63C33FD-A7A9-2268-1C66-5CA21DD1F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6290"/>
          <a:stretch/>
        </p:blipFill>
        <p:spPr>
          <a:xfrm>
            <a:off x="4569918" y="3418090"/>
            <a:ext cx="4216401" cy="2953512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199BDFFF-0566-4CB2-8954-44CB1A3C4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Slika 4" descr="Slika na kojoj se prikazuje tekst, osoba, na zatvorenom, restoran&#10;&#10;Opis je automatski generiran">
            <a:extLst>
              <a:ext uri="{FF2B5EF4-FFF2-40B4-BE49-F238E27FC236}">
                <a16:creationId xmlns:a16="http://schemas.microsoft.com/office/drawing/2014/main" id="{66EE6674-F655-7616-42C9-C5CDE91E6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alphaModFix amt="35000"/>
          </a:blip>
          <a:srcRect b="6107"/>
          <a:stretch/>
        </p:blipFill>
        <p:spPr>
          <a:xfrm>
            <a:off x="353519" y="3427645"/>
            <a:ext cx="4216400" cy="295928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F217D75-F582-0A8D-86EC-766BE188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chemeClr val="tx1"/>
                </a:solidFill>
              </a:rPr>
              <a:t>We were at lunch in restaurant: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EE3529E-4DCB-E50E-CEAF-48B12DAAF411}"/>
              </a:ext>
            </a:extLst>
          </p:cNvPr>
          <p:cNvSpPr txBox="1"/>
          <p:nvPr/>
        </p:nvSpPr>
        <p:spPr>
          <a:xfrm>
            <a:off x="866215" y="2603500"/>
            <a:ext cx="6619244" cy="3416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ate baked meat and potatoes soup as appetizer.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12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Slika 6" descr="Slika na kojoj se prikazuje nebo, na otvorenom, tlo, dan&#10;&#10;Opis je automatski generiran">
            <a:extLst>
              <a:ext uri="{FF2B5EF4-FFF2-40B4-BE49-F238E27FC236}">
                <a16:creationId xmlns:a16="http://schemas.microsoft.com/office/drawing/2014/main" id="{535947FE-C21E-0CCC-19D1-A17E79E9B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2217" r="2" b="11478"/>
          <a:stretch/>
        </p:blipFill>
        <p:spPr>
          <a:xfrm>
            <a:off x="20" y="10"/>
            <a:ext cx="4567408" cy="3428990"/>
          </a:xfrm>
          <a:prstGeom prst="rect">
            <a:avLst/>
          </a:prstGeom>
        </p:spPr>
      </p:pic>
      <p:pic>
        <p:nvPicPr>
          <p:cNvPr id="7" name="Slika 7" descr="Slika na kojoj se prikazuje nebo, na otvorenom, voda, dan&#10;&#10;Opis je automatski generiran">
            <a:extLst>
              <a:ext uri="{FF2B5EF4-FFF2-40B4-BE49-F238E27FC236}">
                <a16:creationId xmlns:a16="http://schemas.microsoft.com/office/drawing/2014/main" id="{FBA8F4B9-B79F-95D2-7E05-8C338D9F2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00" r="-4" b="-4"/>
          <a:stretch/>
        </p:blipFill>
        <p:spPr>
          <a:xfrm>
            <a:off x="4567428" y="10"/>
            <a:ext cx="4576571" cy="3428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B56729E-FF5D-E0C2-57CE-FB01787F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cs typeface="Calibri"/>
              </a:rPr>
              <a:t>Free time </a:t>
            </a:r>
            <a:r>
              <a:rPr lang="hr-HR" dirty="0" err="1">
                <a:solidFill>
                  <a:schemeClr val="tx1"/>
                </a:solidFill>
                <a:cs typeface="Calibri"/>
              </a:rPr>
              <a:t>in</a:t>
            </a:r>
            <a:r>
              <a:rPr lang="hr-HR" dirty="0">
                <a:solidFill>
                  <a:schemeClr val="tx1"/>
                </a:solidFill>
                <a:cs typeface="Calibri"/>
              </a:rPr>
              <a:t> </a:t>
            </a:r>
            <a:r>
              <a:rPr lang="hr-HR" dirty="0" err="1">
                <a:solidFill>
                  <a:schemeClr val="tx1"/>
                </a:solidFill>
                <a:cs typeface="Calibri"/>
              </a:rPr>
              <a:t>Lisbon</a:t>
            </a:r>
            <a:r>
              <a:rPr lang="hr-HR" dirty="0">
                <a:solidFill>
                  <a:schemeClr val="tx1"/>
                </a:solidFill>
                <a:cs typeface="Calibri"/>
              </a:rPr>
              <a:t>: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Slika 4" descr="Slika na kojoj se prikazuje nebo, na otvorenom, dan&#10;&#10;Opis je automatski generiran">
            <a:extLst>
              <a:ext uri="{FF2B5EF4-FFF2-40B4-BE49-F238E27FC236}">
                <a16:creationId xmlns:a16="http://schemas.microsoft.com/office/drawing/2014/main" id="{D3938F07-A33D-56B4-7960-9EEA331A18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35965" r="2" b="7729"/>
          <a:stretch/>
        </p:blipFill>
        <p:spPr>
          <a:xfrm>
            <a:off x="20" y="3429000"/>
            <a:ext cx="4567408" cy="3429000"/>
          </a:xfrm>
          <a:prstGeom prst="rect">
            <a:avLst/>
          </a:prstGeom>
        </p:spPr>
      </p:pic>
      <p:pic>
        <p:nvPicPr>
          <p:cNvPr id="5" name="Slika 5" descr="Slika na kojoj se prikazuje na otvorenom, nebo, voda, čamac&#10;&#10;Opis je automatski generiran">
            <a:extLst>
              <a:ext uri="{FF2B5EF4-FFF2-40B4-BE49-F238E27FC236}">
                <a16:creationId xmlns:a16="http://schemas.microsoft.com/office/drawing/2014/main" id="{62977ED9-72DB-6B3A-D76D-53AADB886D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t="100" r="-4" b="-4"/>
          <a:stretch/>
        </p:blipFill>
        <p:spPr>
          <a:xfrm>
            <a:off x="4567427" y="3429000"/>
            <a:ext cx="4576573" cy="3429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B029BA2-624E-BECB-04D6-1FC5C963D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5" y="2603500"/>
            <a:ext cx="6619244" cy="341630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87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5614E9-E470-1909-3536-06611163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DD15D6-AF07-306C-3BC5-6B3BD610C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Tim 4.</a:t>
            </a:r>
          </a:p>
        </p:txBody>
      </p:sp>
    </p:spTree>
    <p:extLst>
      <p:ext uri="{BB962C8B-B14F-4D97-AF65-F5344CB8AC3E}">
        <p14:creationId xmlns:p14="http://schemas.microsoft.com/office/powerpoint/2010/main" val="2449740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Prikaz na zaslonu (4:3)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Ion Boardroom</vt:lpstr>
      <vt:lpstr>Lisbon (Portugal) 4. svibnja 2022.</vt:lpstr>
      <vt:lpstr>Science Museum in Lisbon</vt:lpstr>
      <vt:lpstr>Pictures from museum:</vt:lpstr>
      <vt:lpstr>We were at lunch in restaurant:</vt:lpstr>
      <vt:lpstr>Free time in Lisbon:</vt:lpstr>
      <vt:lpstr>Izradili: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Lisabon (Portugal) 4. svibnja 2022.</dc:title>
  <dc:creator>Korisnik</dc:creator>
  <cp:revision>49</cp:revision>
  <dcterms:created xsi:type="dcterms:W3CDTF">2022-05-17T15:55:07Z</dcterms:created>
  <dcterms:modified xsi:type="dcterms:W3CDTF">2022-05-20T18:53:10Z</dcterms:modified>
</cp:coreProperties>
</file>