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60" r:id="rId7"/>
    <p:sldId id="280" r:id="rId8"/>
    <p:sldId id="279" r:id="rId9"/>
    <p:sldId id="277" r:id="rId10"/>
    <p:sldId id="278" r:id="rId11"/>
    <p:sldId id="281" r:id="rId12"/>
    <p:sldId id="264" r:id="rId13"/>
    <p:sldId id="282" r:id="rId14"/>
    <p:sldId id="283" r:id="rId15"/>
    <p:sldId id="267" r:id="rId16"/>
    <p:sldId id="269" r:id="rId17"/>
    <p:sldId id="268" r:id="rId18"/>
    <p:sldId id="271" r:id="rId19"/>
    <p:sldId id="270" r:id="rId20"/>
    <p:sldId id="273" r:id="rId21"/>
    <p:sldId id="274" r:id="rId22"/>
    <p:sldId id="284" r:id="rId23"/>
    <p:sldId id="275" r:id="rId24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F27C3-9776-3148-B1D8-797363003E63}" v="53" dt="2020-11-24T20:27:11.766"/>
    <p1510:client id="{264CA8A9-5E95-4C79-807B-EFB353FA15DE}" v="167" dt="2020-11-24T18:43:36.411"/>
    <p1510:client id="{399328BC-6B3E-3D4D-827D-801F8F79A204}" v="10" dt="2020-11-25T09:42:58.612"/>
    <p1510:client id="{531CAAE4-EAA8-413B-A93B-9CD271660FB1}" v="42" dt="2020-11-25T10:00:50.208"/>
    <p1510:client id="{5BAD270D-3FEF-4A6F-9A29-4166922B4702}" v="425" dt="2020-11-24T18:06:58.441"/>
    <p1510:client id="{68F62731-28DB-419C-9D34-1D96DCEBC104}" v="587" dt="2020-11-25T10:45:39.426"/>
    <p1510:client id="{6D208AA4-D998-470A-BAA9-8F4A74F7F47D}" v="128" dt="2020-11-25T10:41:27.358"/>
    <p1510:client id="{730E9D38-8A5C-4A45-8027-8641DF69F389}" v="307" dt="2020-11-24T19:24:32.670"/>
    <p1510:client id="{A77FE27F-9B51-0040-927B-E7E4CB4A418C}" v="12" dt="2020-11-25T09:39:45.906"/>
    <p1510:client id="{B465B99A-D2B3-4A84-BD34-B0C01AF32EC5}" v="11" dt="2020-11-25T09:24:19.360"/>
    <p1510:client id="{B849BD10-EDA4-437B-B2EB-2C6157B033B5}" v="5" dt="2020-11-24T19:42:14.946"/>
    <p1510:client id="{C8094E99-AC08-4D67-A2EA-40A14258B737}" v="26" dt="2020-11-25T09:22:55.391"/>
    <p1510:client id="{E5AEDB81-9594-4D39-BBD4-F923DC9CEC39}" v="8" dt="2020-11-24T19:37:00.618"/>
    <p1510:client id="{F7DC98C2-51CB-471D-A101-E646C027668E}" v="68" dt="2020-11-24T19:43:27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 Đuranec" userId="S::julia.duranec@skole.hr::76f8c64e-947c-4a67-966a-971e9028a276" providerId="AD" clId="Web-{E5AEDB81-9594-4D39-BBD4-F923DC9CEC39}"/>
    <pc:docChg chg="modSld">
      <pc:chgData name="Julia Đuranec" userId="S::julia.duranec@skole.hr::76f8c64e-947c-4a67-966a-971e9028a276" providerId="AD" clId="Web-{E5AEDB81-9594-4D39-BBD4-F923DC9CEC39}" dt="2020-11-24T19:37:00.618" v="7" actId="14100"/>
      <pc:docMkLst>
        <pc:docMk/>
      </pc:docMkLst>
      <pc:sldChg chg="addSp delSp modSp delAnim">
        <pc:chgData name="Julia Đuranec" userId="S::julia.duranec@skole.hr::76f8c64e-947c-4a67-966a-971e9028a276" providerId="AD" clId="Web-{E5AEDB81-9594-4D39-BBD4-F923DC9CEC39}" dt="2020-11-24T19:37:00.618" v="7" actId="14100"/>
        <pc:sldMkLst>
          <pc:docMk/>
          <pc:sldMk cId="1021352183" sldId="257"/>
        </pc:sldMkLst>
        <pc:spChg chg="del mod">
          <ac:chgData name="Julia Đuranec" userId="S::julia.duranec@skole.hr::76f8c64e-947c-4a67-966a-971e9028a276" providerId="AD" clId="Web-{E5AEDB81-9594-4D39-BBD4-F923DC9CEC39}" dt="2020-11-24T19:35:47.398" v="6"/>
          <ac:spMkLst>
            <pc:docMk/>
            <pc:sldMk cId="1021352183" sldId="257"/>
            <ac:spMk id="2" creationId="{6538A3AC-A5C3-4E55-A528-E9B6D9D684A7}"/>
          </ac:spMkLst>
        </pc:spChg>
        <pc:spChg chg="mod">
          <ac:chgData name="Julia Đuranec" userId="S::julia.duranec@skole.hr::76f8c64e-947c-4a67-966a-971e9028a276" providerId="AD" clId="Web-{E5AEDB81-9594-4D39-BBD4-F923DC9CEC39}" dt="2020-11-24T19:37:00.618" v="7" actId="14100"/>
          <ac:spMkLst>
            <pc:docMk/>
            <pc:sldMk cId="1021352183" sldId="257"/>
            <ac:spMk id="3" creationId="{394BD37A-9A88-445E-AC99-C47F620BD472}"/>
          </ac:spMkLst>
        </pc:spChg>
        <pc:spChg chg="add mod">
          <ac:chgData name="Julia Đuranec" userId="S::julia.duranec@skole.hr::76f8c64e-947c-4a67-966a-971e9028a276" providerId="AD" clId="Web-{E5AEDB81-9594-4D39-BBD4-F923DC9CEC39}" dt="2020-11-24T19:35:47.398" v="6"/>
          <ac:spMkLst>
            <pc:docMk/>
            <pc:sldMk cId="1021352183" sldId="257"/>
            <ac:spMk id="6" creationId="{79EE2144-3995-44FD-928D-35C0EB7DBFC1}"/>
          </ac:spMkLst>
        </pc:spChg>
        <pc:picChg chg="mod">
          <ac:chgData name="Julia Đuranec" userId="S::julia.duranec@skole.hr::76f8c64e-947c-4a67-966a-971e9028a276" providerId="AD" clId="Web-{E5AEDB81-9594-4D39-BBD4-F923DC9CEC39}" dt="2020-11-24T19:35:47.258" v="3" actId="1076"/>
          <ac:picMkLst>
            <pc:docMk/>
            <pc:sldMk cId="1021352183" sldId="257"/>
            <ac:picMk id="5" creationId="{4EAC18F3-C717-4BD6-971F-51E7FDF555DF}"/>
          </ac:picMkLst>
        </pc:picChg>
      </pc:sldChg>
    </pc:docChg>
  </pc:docChgLst>
  <pc:docChgLst>
    <pc:chgData name="Julia Đuranec" userId="S::julia.duranec@skole.hr::76f8c64e-947c-4a67-966a-971e9028a276" providerId="AD" clId="Web-{B465B99A-D2B3-4A84-BD34-B0C01AF32EC5}"/>
    <pc:docChg chg="modSld">
      <pc:chgData name="Julia Đuranec" userId="S::julia.duranec@skole.hr::76f8c64e-947c-4a67-966a-971e9028a276" providerId="AD" clId="Web-{B465B99A-D2B3-4A84-BD34-B0C01AF32EC5}" dt="2020-11-25T09:24:19.360" v="12" actId="1076"/>
      <pc:docMkLst>
        <pc:docMk/>
      </pc:docMkLst>
      <pc:sldChg chg="addSp delSp modSp mod delAnim setClrOvrMap">
        <pc:chgData name="Julia Đuranec" userId="S::julia.duranec@skole.hr::76f8c64e-947c-4a67-966a-971e9028a276" providerId="AD" clId="Web-{B465B99A-D2B3-4A84-BD34-B0C01AF32EC5}" dt="2020-11-25T09:24:19.360" v="12" actId="1076"/>
        <pc:sldMkLst>
          <pc:docMk/>
          <pc:sldMk cId="1021352183" sldId="257"/>
        </pc:sldMkLst>
        <pc:spChg chg="mod">
          <ac:chgData name="Julia Đuranec" userId="S::julia.duranec@skole.hr::76f8c64e-947c-4a67-966a-971e9028a276" providerId="AD" clId="Web-{B465B99A-D2B3-4A84-BD34-B0C01AF32EC5}" dt="2020-11-25T09:24:19.360" v="12" actId="1076"/>
          <ac:spMkLst>
            <pc:docMk/>
            <pc:sldMk cId="1021352183" sldId="257"/>
            <ac:spMk id="3" creationId="{394BD37A-9A88-445E-AC99-C47F620BD472}"/>
          </ac:spMkLst>
        </pc:spChg>
        <pc:spChg chg="mod">
          <ac:chgData name="Julia Đuranec" userId="S::julia.duranec@skole.hr::76f8c64e-947c-4a67-966a-971e9028a276" providerId="AD" clId="Web-{B465B99A-D2B3-4A84-BD34-B0C01AF32EC5}" dt="2020-11-25T09:23:47.672" v="10" actId="14100"/>
          <ac:spMkLst>
            <pc:docMk/>
            <pc:sldMk cId="1021352183" sldId="257"/>
            <ac:spMk id="6" creationId="{79EE2144-3995-44FD-928D-35C0EB7DBFC1}"/>
          </ac:spMkLst>
        </pc:spChg>
        <pc:spChg chg="add del">
          <ac:chgData name="Julia Đuranec" userId="S::julia.duranec@skole.hr::76f8c64e-947c-4a67-966a-971e9028a276" providerId="AD" clId="Web-{B465B99A-D2B3-4A84-BD34-B0C01AF32EC5}" dt="2020-11-25T09:21:04.699" v="2"/>
          <ac:spMkLst>
            <pc:docMk/>
            <pc:sldMk cId="1021352183" sldId="257"/>
            <ac:spMk id="34" creationId="{69426B45-4C4F-4D52-8537-76E9A5B89E2F}"/>
          </ac:spMkLst>
        </pc:spChg>
        <pc:spChg chg="add del">
          <ac:chgData name="Julia Đuranec" userId="S::julia.duranec@skole.hr::76f8c64e-947c-4a67-966a-971e9028a276" providerId="AD" clId="Web-{B465B99A-D2B3-4A84-BD34-B0C01AF32EC5}" dt="2020-11-25T09:21:04.699" v="2"/>
          <ac:spMkLst>
            <pc:docMk/>
            <pc:sldMk cId="1021352183" sldId="257"/>
            <ac:spMk id="38" creationId="{67E6FB20-7663-466F-A928-9371C34F955C}"/>
          </ac:spMkLst>
        </pc:spChg>
        <pc:spChg chg="add">
          <ac:chgData name="Julia Đuranec" userId="S::julia.duranec@skole.hr::76f8c64e-947c-4a67-966a-971e9028a276" providerId="AD" clId="Web-{B465B99A-D2B3-4A84-BD34-B0C01AF32EC5}" dt="2020-11-25T09:21:04.699" v="2"/>
          <ac:spMkLst>
            <pc:docMk/>
            <pc:sldMk cId="1021352183" sldId="257"/>
            <ac:spMk id="40" creationId="{E844E128-FF69-4E9F-8327-6B504B3C5AE1}"/>
          </ac:spMkLst>
        </pc:spChg>
        <pc:spChg chg="add del">
          <ac:chgData name="Julia Đuranec" userId="S::julia.duranec@skole.hr::76f8c64e-947c-4a67-966a-971e9028a276" providerId="AD" clId="Web-{B465B99A-D2B3-4A84-BD34-B0C01AF32EC5}" dt="2020-11-25T09:21:04.684" v="1"/>
          <ac:spMkLst>
            <pc:docMk/>
            <pc:sldMk cId="1021352183" sldId="257"/>
            <ac:spMk id="43" creationId="{E844E128-FF69-4E9F-8327-6B504B3C5AE1}"/>
          </ac:spMkLst>
        </pc:spChg>
        <pc:picChg chg="mod ord">
          <ac:chgData name="Julia Đuranec" userId="S::julia.duranec@skole.hr::76f8c64e-947c-4a67-966a-971e9028a276" providerId="AD" clId="Web-{B465B99A-D2B3-4A84-BD34-B0C01AF32EC5}" dt="2020-11-25T09:21:04.699" v="2"/>
          <ac:picMkLst>
            <pc:docMk/>
            <pc:sldMk cId="1021352183" sldId="257"/>
            <ac:picMk id="5" creationId="{4EAC18F3-C717-4BD6-971F-51E7FDF555DF}"/>
          </ac:picMkLst>
        </pc:picChg>
        <pc:cxnChg chg="add del">
          <ac:chgData name="Julia Đuranec" userId="S::julia.duranec@skole.hr::76f8c64e-947c-4a67-966a-971e9028a276" providerId="AD" clId="Web-{B465B99A-D2B3-4A84-BD34-B0C01AF32EC5}" dt="2020-11-25T09:21:04.699" v="2"/>
          <ac:cxnSpMkLst>
            <pc:docMk/>
            <pc:sldMk cId="1021352183" sldId="257"/>
            <ac:cxnSpMk id="36" creationId="{CF117E1C-E964-4433-B1A8-BB2301D0FF14}"/>
          </ac:cxnSpMkLst>
        </pc:cxnChg>
        <pc:cxnChg chg="add">
          <ac:chgData name="Julia Đuranec" userId="S::julia.duranec@skole.hr::76f8c64e-947c-4a67-966a-971e9028a276" providerId="AD" clId="Web-{B465B99A-D2B3-4A84-BD34-B0C01AF32EC5}" dt="2020-11-25T09:21:04.699" v="2"/>
          <ac:cxnSpMkLst>
            <pc:docMk/>
            <pc:sldMk cId="1021352183" sldId="257"/>
            <ac:cxnSpMk id="41" creationId="{055CEADF-09EA-423C-8C45-F94AF44D5AF0}"/>
          </ac:cxnSpMkLst>
        </pc:cxnChg>
        <pc:cxnChg chg="add del">
          <ac:chgData name="Julia Đuranec" userId="S::julia.duranec@skole.hr::76f8c64e-947c-4a67-966a-971e9028a276" providerId="AD" clId="Web-{B465B99A-D2B3-4A84-BD34-B0C01AF32EC5}" dt="2020-11-25T09:21:04.684" v="1"/>
          <ac:cxnSpMkLst>
            <pc:docMk/>
            <pc:sldMk cId="1021352183" sldId="257"/>
            <ac:cxnSpMk id="45" creationId="{055CEADF-09EA-423C-8C45-F94AF44D5AF0}"/>
          </ac:cxnSpMkLst>
        </pc:cxnChg>
      </pc:sldChg>
    </pc:docChg>
  </pc:docChgLst>
  <pc:docChgLst>
    <pc:chgData name="Julia Đuranec" userId="S::julia.duranec@skole.hr::76f8c64e-947c-4a67-966a-971e9028a276" providerId="AD" clId="Web-{264CA8A9-5E95-4C79-807B-EFB353FA15DE}"/>
    <pc:docChg chg="addSld modSld">
      <pc:chgData name="Julia Đuranec" userId="S::julia.duranec@skole.hr::76f8c64e-947c-4a67-966a-971e9028a276" providerId="AD" clId="Web-{264CA8A9-5E95-4C79-807B-EFB353FA15DE}" dt="2020-11-24T18:43:36.411" v="167" actId="14100"/>
      <pc:docMkLst>
        <pc:docMk/>
      </pc:docMkLst>
      <pc:sldChg chg="addSp modSp new mod setBg setClrOvrMap">
        <pc:chgData name="Julia Đuranec" userId="S::julia.duranec@skole.hr::76f8c64e-947c-4a67-966a-971e9028a276" providerId="AD" clId="Web-{264CA8A9-5E95-4C79-807B-EFB353FA15DE}" dt="2020-11-24T18:43:36.411" v="167" actId="14100"/>
        <pc:sldMkLst>
          <pc:docMk/>
          <pc:sldMk cId="2932678009" sldId="267"/>
        </pc:sldMkLst>
        <pc:spChg chg="mod">
          <ac:chgData name="Julia Đuranec" userId="S::julia.duranec@skole.hr::76f8c64e-947c-4a67-966a-971e9028a276" providerId="AD" clId="Web-{264CA8A9-5E95-4C79-807B-EFB353FA15DE}" dt="2020-11-24T18:41:48.705" v="166" actId="14100"/>
          <ac:spMkLst>
            <pc:docMk/>
            <pc:sldMk cId="2932678009" sldId="267"/>
            <ac:spMk id="2" creationId="{9C2E2AAD-DE65-4EE3-91AF-182EDEB5E8F4}"/>
          </ac:spMkLst>
        </pc:spChg>
        <pc:spChg chg="mod">
          <ac:chgData name="Julia Đuranec" userId="S::julia.duranec@skole.hr::76f8c64e-947c-4a67-966a-971e9028a276" providerId="AD" clId="Web-{264CA8A9-5E95-4C79-807B-EFB353FA15DE}" dt="2020-11-24T18:40:21.281" v="165"/>
          <ac:spMkLst>
            <pc:docMk/>
            <pc:sldMk cId="2932678009" sldId="267"/>
            <ac:spMk id="3" creationId="{37C837F6-F648-45BD-9277-1D8F8D9185C5}"/>
          </ac:spMkLst>
        </pc:spChg>
        <pc:spChg chg="add">
          <ac:chgData name="Julia Đuranec" userId="S::julia.duranec@skole.hr::76f8c64e-947c-4a67-966a-971e9028a276" providerId="AD" clId="Web-{264CA8A9-5E95-4C79-807B-EFB353FA15DE}" dt="2020-11-24T18:40:21.281" v="165"/>
          <ac:spMkLst>
            <pc:docMk/>
            <pc:sldMk cId="2932678009" sldId="267"/>
            <ac:spMk id="9" creationId="{39E3965E-AC41-4711-9D10-E25ABB132D86}"/>
          </ac:spMkLst>
        </pc:spChg>
        <pc:spChg chg="add">
          <ac:chgData name="Julia Đuranec" userId="S::julia.duranec@skole.hr::76f8c64e-947c-4a67-966a-971e9028a276" providerId="AD" clId="Web-{264CA8A9-5E95-4C79-807B-EFB353FA15DE}" dt="2020-11-24T18:40:21.281" v="165"/>
          <ac:spMkLst>
            <pc:docMk/>
            <pc:sldMk cId="2932678009" sldId="267"/>
            <ac:spMk id="13" creationId="{7319A1DD-F557-4EC6-8A8C-F7617B4CD678}"/>
          </ac:spMkLst>
        </pc:spChg>
        <pc:spChg chg="add">
          <ac:chgData name="Julia Đuranec" userId="S::julia.duranec@skole.hr::76f8c64e-947c-4a67-966a-971e9028a276" providerId="AD" clId="Web-{264CA8A9-5E95-4C79-807B-EFB353FA15DE}" dt="2020-11-24T18:40:21.281" v="165"/>
          <ac:spMkLst>
            <pc:docMk/>
            <pc:sldMk cId="2932678009" sldId="267"/>
            <ac:spMk id="17" creationId="{D50218C5-E017-43D2-8345-FD9FBF0C991E}"/>
          </ac:spMkLst>
        </pc:spChg>
        <pc:picChg chg="add mod ord">
          <ac:chgData name="Julia Đuranec" userId="S::julia.duranec@skole.hr::76f8c64e-947c-4a67-966a-971e9028a276" providerId="AD" clId="Web-{264CA8A9-5E95-4C79-807B-EFB353FA15DE}" dt="2020-11-24T18:43:36.411" v="167" actId="14100"/>
          <ac:picMkLst>
            <pc:docMk/>
            <pc:sldMk cId="2932678009" sldId="267"/>
            <ac:picMk id="4" creationId="{E61C337F-F78B-4003-8DEB-5CE1CDE3EDCC}"/>
          </ac:picMkLst>
        </pc:picChg>
        <pc:cxnChg chg="add">
          <ac:chgData name="Julia Đuranec" userId="S::julia.duranec@skole.hr::76f8c64e-947c-4a67-966a-971e9028a276" providerId="AD" clId="Web-{264CA8A9-5E95-4C79-807B-EFB353FA15DE}" dt="2020-11-24T18:40:21.281" v="165"/>
          <ac:cxnSpMkLst>
            <pc:docMk/>
            <pc:sldMk cId="2932678009" sldId="267"/>
            <ac:cxnSpMk id="11" creationId="{1F5DC8C3-BA5F-4EED-BB9A-A14272BD82A1}"/>
          </ac:cxnSpMkLst>
        </pc:cxnChg>
        <pc:cxnChg chg="add">
          <ac:chgData name="Julia Đuranec" userId="S::julia.duranec@skole.hr::76f8c64e-947c-4a67-966a-971e9028a276" providerId="AD" clId="Web-{264CA8A9-5E95-4C79-807B-EFB353FA15DE}" dt="2020-11-24T18:40:21.281" v="165"/>
          <ac:cxnSpMkLst>
            <pc:docMk/>
            <pc:sldMk cId="2932678009" sldId="267"/>
            <ac:cxnSpMk id="15" creationId="{D28A9C89-B313-458F-9C85-515930A51A93}"/>
          </ac:cxnSpMkLst>
        </pc:cxnChg>
      </pc:sldChg>
      <pc:sldChg chg="addSp delSp modSp new mod setBg setClrOvrMap">
        <pc:chgData name="Julia Đuranec" userId="S::julia.duranec@skole.hr::76f8c64e-947c-4a67-966a-971e9028a276" providerId="AD" clId="Web-{264CA8A9-5E95-4C79-807B-EFB353FA15DE}" dt="2020-11-24T18:33:52.398" v="113"/>
        <pc:sldMkLst>
          <pc:docMk/>
          <pc:sldMk cId="111493291" sldId="268"/>
        </pc:sldMkLst>
        <pc:spChg chg="del mod">
          <ac:chgData name="Julia Đuranec" userId="S::julia.duranec@skole.hr::76f8c64e-947c-4a67-966a-971e9028a276" providerId="AD" clId="Web-{264CA8A9-5E95-4C79-807B-EFB353FA15DE}" dt="2020-11-24T18:31:36.895" v="98"/>
          <ac:spMkLst>
            <pc:docMk/>
            <pc:sldMk cId="111493291" sldId="268"/>
            <ac:spMk id="2" creationId="{B854AF88-8F1D-457E-B5C8-B66F3B3005EA}"/>
          </ac:spMkLst>
        </pc:spChg>
        <pc:spChg chg="mod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3" creationId="{90CB661C-23D5-4301-973F-A827CBD46E35}"/>
          </ac:spMkLst>
        </pc:spChg>
        <pc:spChg chg="add del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9" creationId="{B0E58038-8ACE-4AD9-B404-25C603550D83}"/>
          </ac:spMkLst>
        </pc:spChg>
        <pc:spChg chg="add del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13" creationId="{82BCDE19-2810-4337-9C49-8589C421767D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18" creationId="{990D0034-F768-41E7-85D4-F38C4DE8577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20" creationId="{95B38FD6-641F-41BF-B466-C1C6366420F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3:52.398" v="113"/>
          <ac:spMkLst>
            <pc:docMk/>
            <pc:sldMk cId="111493291" sldId="268"/>
            <ac:spMk id="24" creationId="{1FE461C7-FF45-427F-83D7-18DFBD48188D}"/>
          </ac:spMkLst>
        </pc:spChg>
        <pc:picChg chg="add mod ord">
          <ac:chgData name="Julia Đuranec" userId="S::julia.duranec@skole.hr::76f8c64e-947c-4a67-966a-971e9028a276" providerId="AD" clId="Web-{264CA8A9-5E95-4C79-807B-EFB353FA15DE}" dt="2020-11-24T18:33:52.398" v="113"/>
          <ac:picMkLst>
            <pc:docMk/>
            <pc:sldMk cId="111493291" sldId="268"/>
            <ac:picMk id="4" creationId="{0B05FED3-C54F-43E4-86C6-FEED665E11C0}"/>
          </ac:picMkLst>
        </pc:picChg>
        <pc:cxnChg chg="add del">
          <ac:chgData name="Julia Đuranec" userId="S::julia.duranec@skole.hr::76f8c64e-947c-4a67-966a-971e9028a276" providerId="AD" clId="Web-{264CA8A9-5E95-4C79-807B-EFB353FA15DE}" dt="2020-11-24T18:33:52.398" v="113"/>
          <ac:cxnSpMkLst>
            <pc:docMk/>
            <pc:sldMk cId="111493291" sldId="268"/>
            <ac:cxnSpMk id="11" creationId="{38A34772-9011-42B5-AA63-FD6DEC92EE72}"/>
          </ac:cxnSpMkLst>
        </pc:cxnChg>
        <pc:cxnChg chg="add">
          <ac:chgData name="Julia Đuranec" userId="S::julia.duranec@skole.hr::76f8c64e-947c-4a67-966a-971e9028a276" providerId="AD" clId="Web-{264CA8A9-5E95-4C79-807B-EFB353FA15DE}" dt="2020-11-24T18:33:52.398" v="113"/>
          <ac:cxnSpMkLst>
            <pc:docMk/>
            <pc:sldMk cId="111493291" sldId="268"/>
            <ac:cxnSpMk id="22" creationId="{6BF9119E-766E-4526-AAE5-639F577C0493}"/>
          </ac:cxnSpMkLst>
        </pc:cxnChg>
      </pc:sldChg>
      <pc:sldChg chg="addSp delSp modSp new mod setBg setClrOvrMap">
        <pc:chgData name="Julia Đuranec" userId="S::julia.duranec@skole.hr::76f8c64e-947c-4a67-966a-971e9028a276" providerId="AD" clId="Web-{264CA8A9-5E95-4C79-807B-EFB353FA15DE}" dt="2020-11-24T18:38:38.310" v="126" actId="20577"/>
        <pc:sldMkLst>
          <pc:docMk/>
          <pc:sldMk cId="1438250658" sldId="269"/>
        </pc:sldMkLst>
        <pc:spChg chg="del">
          <ac:chgData name="Julia Đuranec" userId="S::julia.duranec@skole.hr::76f8c64e-947c-4a67-966a-971e9028a276" providerId="AD" clId="Web-{264CA8A9-5E95-4C79-807B-EFB353FA15DE}" dt="2020-11-24T18:32:22.849" v="108"/>
          <ac:spMkLst>
            <pc:docMk/>
            <pc:sldMk cId="1438250658" sldId="269"/>
            <ac:spMk id="2" creationId="{F6436EDA-F6D6-4034-A0F5-0655A71D1E09}"/>
          </ac:spMkLst>
        </pc:spChg>
        <pc:spChg chg="mod ord">
          <ac:chgData name="Julia Đuranec" userId="S::julia.duranec@skole.hr::76f8c64e-947c-4a67-966a-971e9028a276" providerId="AD" clId="Web-{264CA8A9-5E95-4C79-807B-EFB353FA15DE}" dt="2020-11-24T18:38:38.310" v="126" actId="20577"/>
          <ac:spMkLst>
            <pc:docMk/>
            <pc:sldMk cId="1438250658" sldId="269"/>
            <ac:spMk id="3" creationId="{EA948822-C042-4CFE-ACDC-9AA97E622B14}"/>
          </ac:spMkLst>
        </pc:spChg>
        <pc:spChg chg="add del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9" creationId="{990D0034-F768-41E7-85D4-F38C4DE85770}"/>
          </ac:spMkLst>
        </pc:spChg>
        <pc:spChg chg="add del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11" creationId="{95B38FD6-641F-41BF-B466-C1C6366420F0}"/>
          </ac:spMkLst>
        </pc:spChg>
        <pc:spChg chg="add del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15" creationId="{1FE461C7-FF45-427F-83D7-18DFBD48188D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20" creationId="{990D0034-F768-41E7-85D4-F38C4DE8577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22" creationId="{95B38FD6-641F-41BF-B466-C1C6366420F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4:06.617" v="114"/>
          <ac:spMkLst>
            <pc:docMk/>
            <pc:sldMk cId="1438250658" sldId="269"/>
            <ac:spMk id="26" creationId="{7363FFA6-C551-4935-A474-8B2482E55BAC}"/>
          </ac:spMkLst>
        </pc:spChg>
        <pc:picChg chg="add mod">
          <ac:chgData name="Julia Đuranec" userId="S::julia.duranec@skole.hr::76f8c64e-947c-4a67-966a-971e9028a276" providerId="AD" clId="Web-{264CA8A9-5E95-4C79-807B-EFB353FA15DE}" dt="2020-11-24T18:34:06.617" v="114"/>
          <ac:picMkLst>
            <pc:docMk/>
            <pc:sldMk cId="1438250658" sldId="269"/>
            <ac:picMk id="4" creationId="{685893E4-CDFC-4F64-90C4-2E24EF566235}"/>
          </ac:picMkLst>
        </pc:picChg>
        <pc:cxnChg chg="add del">
          <ac:chgData name="Julia Đuranec" userId="S::julia.duranec@skole.hr::76f8c64e-947c-4a67-966a-971e9028a276" providerId="AD" clId="Web-{264CA8A9-5E95-4C79-807B-EFB353FA15DE}" dt="2020-11-24T18:34:06.617" v="114"/>
          <ac:cxnSpMkLst>
            <pc:docMk/>
            <pc:sldMk cId="1438250658" sldId="269"/>
            <ac:cxnSpMk id="13" creationId="{6BF9119E-766E-4526-AAE5-639F577C0493}"/>
          </ac:cxnSpMkLst>
        </pc:cxnChg>
        <pc:cxnChg chg="add">
          <ac:chgData name="Julia Đuranec" userId="S::julia.duranec@skole.hr::76f8c64e-947c-4a67-966a-971e9028a276" providerId="AD" clId="Web-{264CA8A9-5E95-4C79-807B-EFB353FA15DE}" dt="2020-11-24T18:34:06.617" v="114"/>
          <ac:cxnSpMkLst>
            <pc:docMk/>
            <pc:sldMk cId="1438250658" sldId="269"/>
            <ac:cxnSpMk id="24" creationId="{6BF9119E-766E-4526-AAE5-639F577C0493}"/>
          </ac:cxnSpMkLst>
        </pc:cxnChg>
      </pc:sldChg>
      <pc:sldChg chg="addSp delSp modSp new mod setBg setClrOvrMap">
        <pc:chgData name="Julia Đuranec" userId="S::julia.duranec@skole.hr::76f8c64e-947c-4a67-966a-971e9028a276" providerId="AD" clId="Web-{264CA8A9-5E95-4C79-807B-EFB353FA15DE}" dt="2020-11-24T18:39:40.218" v="164"/>
        <pc:sldMkLst>
          <pc:docMk/>
          <pc:sldMk cId="520786340" sldId="270"/>
        </pc:sldMkLst>
        <pc:spChg chg="del">
          <ac:chgData name="Julia Đuranec" userId="S::julia.duranec@skole.hr::76f8c64e-947c-4a67-966a-971e9028a276" providerId="AD" clId="Web-{264CA8A9-5E95-4C79-807B-EFB353FA15DE}" dt="2020-11-24T18:38:51.936" v="157"/>
          <ac:spMkLst>
            <pc:docMk/>
            <pc:sldMk cId="520786340" sldId="270"/>
            <ac:spMk id="2" creationId="{AC7DB8E6-97F9-4374-89EB-7A81867BF41B}"/>
          </ac:spMkLst>
        </pc:spChg>
        <pc:spChg chg="mod ord">
          <ac:chgData name="Julia Đuranec" userId="S::julia.duranec@skole.hr::76f8c64e-947c-4a67-966a-971e9028a276" providerId="AD" clId="Web-{264CA8A9-5E95-4C79-807B-EFB353FA15DE}" dt="2020-11-24T18:39:40.218" v="164"/>
          <ac:spMkLst>
            <pc:docMk/>
            <pc:sldMk cId="520786340" sldId="270"/>
            <ac:spMk id="3" creationId="{A9F69D89-21AE-450B-80A7-96027DB23728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9:40.218" v="164"/>
          <ac:spMkLst>
            <pc:docMk/>
            <pc:sldMk cId="520786340" sldId="270"/>
            <ac:spMk id="9" creationId="{990D0034-F768-41E7-85D4-F38C4DE8577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9:40.218" v="164"/>
          <ac:spMkLst>
            <pc:docMk/>
            <pc:sldMk cId="520786340" sldId="270"/>
            <ac:spMk id="11" creationId="{95B38FD6-641F-41BF-B466-C1C6366420F0}"/>
          </ac:spMkLst>
        </pc:spChg>
        <pc:spChg chg="add">
          <ac:chgData name="Julia Đuranec" userId="S::julia.duranec@skole.hr::76f8c64e-947c-4a67-966a-971e9028a276" providerId="AD" clId="Web-{264CA8A9-5E95-4C79-807B-EFB353FA15DE}" dt="2020-11-24T18:39:40.218" v="164"/>
          <ac:spMkLst>
            <pc:docMk/>
            <pc:sldMk cId="520786340" sldId="270"/>
            <ac:spMk id="15" creationId="{1FE461C7-FF45-427F-83D7-18DFBD48188D}"/>
          </ac:spMkLst>
        </pc:spChg>
        <pc:picChg chg="add mod">
          <ac:chgData name="Julia Đuranec" userId="S::julia.duranec@skole.hr::76f8c64e-947c-4a67-966a-971e9028a276" providerId="AD" clId="Web-{264CA8A9-5E95-4C79-807B-EFB353FA15DE}" dt="2020-11-24T18:39:40.218" v="164"/>
          <ac:picMkLst>
            <pc:docMk/>
            <pc:sldMk cId="520786340" sldId="270"/>
            <ac:picMk id="4" creationId="{99E7DC4A-C2EF-48B4-8B01-75782BD42A73}"/>
          </ac:picMkLst>
        </pc:picChg>
        <pc:cxnChg chg="add">
          <ac:chgData name="Julia Đuranec" userId="S::julia.duranec@skole.hr::76f8c64e-947c-4a67-966a-971e9028a276" providerId="AD" clId="Web-{264CA8A9-5E95-4C79-807B-EFB353FA15DE}" dt="2020-11-24T18:39:40.218" v="164"/>
          <ac:cxnSpMkLst>
            <pc:docMk/>
            <pc:sldMk cId="520786340" sldId="270"/>
            <ac:cxnSpMk id="13" creationId="{6BF9119E-766E-4526-AAE5-639F577C0493}"/>
          </ac:cxnSpMkLst>
        </pc:cxnChg>
      </pc:sldChg>
    </pc:docChg>
  </pc:docChgLst>
  <pc:docChgLst>
    <pc:chgData name="Julia Đuranec" userId="76f8c64e-947c-4a67-966a-971e9028a276" providerId="ADAL" clId="{399328BC-6B3E-3D4D-827D-801F8F79A204}"/>
    <pc:docChg chg="custSel modSld">
      <pc:chgData name="Julia Đuranec" userId="76f8c64e-947c-4a67-966a-971e9028a276" providerId="ADAL" clId="{399328BC-6B3E-3D4D-827D-801F8F79A204}" dt="2020-11-25T09:42:58.612" v="9" actId="1076"/>
      <pc:docMkLst>
        <pc:docMk/>
      </pc:docMkLst>
      <pc:sldChg chg="delSp">
        <pc:chgData name="Julia Đuranec" userId="76f8c64e-947c-4a67-966a-971e9028a276" providerId="ADAL" clId="{399328BC-6B3E-3D4D-827D-801F8F79A204}" dt="2020-11-25T09:42:21.728" v="0" actId="21"/>
        <pc:sldMkLst>
          <pc:docMk/>
          <pc:sldMk cId="154715782" sldId="266"/>
        </pc:sldMkLst>
        <pc:picChg chg="del">
          <ac:chgData name="Julia Đuranec" userId="76f8c64e-947c-4a67-966a-971e9028a276" providerId="ADAL" clId="{399328BC-6B3E-3D4D-827D-801F8F79A204}" dt="2020-11-25T09:42:21.728" v="0" actId="21"/>
          <ac:picMkLst>
            <pc:docMk/>
            <pc:sldMk cId="154715782" sldId="266"/>
            <ac:picMk id="2" creationId="{72EBCFAC-5458-4408-8869-0E50B8059FF1}"/>
          </ac:picMkLst>
        </pc:picChg>
      </pc:sldChg>
      <pc:sldChg chg="addSp delSp modSp">
        <pc:chgData name="Julia Đuranec" userId="76f8c64e-947c-4a67-966a-971e9028a276" providerId="ADAL" clId="{399328BC-6B3E-3D4D-827D-801F8F79A204}" dt="2020-11-25T09:42:58.612" v="9" actId="1076"/>
        <pc:sldMkLst>
          <pc:docMk/>
          <pc:sldMk cId="1488376310" sldId="273"/>
        </pc:sldMkLst>
        <pc:spChg chg="del">
          <ac:chgData name="Julia Đuranec" userId="76f8c64e-947c-4a67-966a-971e9028a276" providerId="ADAL" clId="{399328BC-6B3E-3D4D-827D-801F8F79A204}" dt="2020-11-25T09:42:29.252" v="1" actId="21"/>
          <ac:spMkLst>
            <pc:docMk/>
            <pc:sldMk cId="1488376310" sldId="273"/>
            <ac:spMk id="3" creationId="{3EEB634A-FB38-46E2-998D-1DBB0ABB943C}"/>
          </ac:spMkLst>
        </pc:spChg>
        <pc:picChg chg="add mod">
          <ac:chgData name="Julia Đuranec" userId="76f8c64e-947c-4a67-966a-971e9028a276" providerId="ADAL" clId="{399328BC-6B3E-3D4D-827D-801F8F79A204}" dt="2020-11-25T09:42:42.382" v="4" actId="1076"/>
          <ac:picMkLst>
            <pc:docMk/>
            <pc:sldMk cId="1488376310" sldId="273"/>
            <ac:picMk id="4" creationId="{9B0F028E-32E5-6543-B445-6AEF9A33B6EA}"/>
          </ac:picMkLst>
        </pc:picChg>
        <pc:picChg chg="add mod">
          <ac:chgData name="Julia Đuranec" userId="76f8c64e-947c-4a67-966a-971e9028a276" providerId="ADAL" clId="{399328BC-6B3E-3D4D-827D-801F8F79A204}" dt="2020-11-25T09:42:58.612" v="9" actId="1076"/>
          <ac:picMkLst>
            <pc:docMk/>
            <pc:sldMk cId="1488376310" sldId="273"/>
            <ac:picMk id="5" creationId="{A3FB743F-F43E-0244-BD2E-9B35EF318D30}"/>
          </ac:picMkLst>
        </pc:picChg>
      </pc:sldChg>
    </pc:docChg>
  </pc:docChgLst>
  <pc:docChgLst>
    <pc:chgData name="Julia Đuranec" userId="S::julia.duranec@skole.hr::76f8c64e-947c-4a67-966a-971e9028a276" providerId="AD" clId="Web-{68F62731-28DB-419C-9D34-1D96DCEBC104}"/>
    <pc:docChg chg="addSld delSld modSld sldOrd">
      <pc:chgData name="Julia Đuranec" userId="S::julia.duranec@skole.hr::76f8c64e-947c-4a67-966a-971e9028a276" providerId="AD" clId="Web-{68F62731-28DB-419C-9D34-1D96DCEBC104}" dt="2020-11-25T10:45:39.426" v="580" actId="1076"/>
      <pc:docMkLst>
        <pc:docMk/>
      </pc:docMkLst>
      <pc:sldChg chg="modTransition">
        <pc:chgData name="Julia Đuranec" userId="S::julia.duranec@skole.hr::76f8c64e-947c-4a67-966a-971e9028a276" providerId="AD" clId="Web-{68F62731-28DB-419C-9D34-1D96DCEBC104}" dt="2020-11-25T10:36:28.031" v="434"/>
        <pc:sldMkLst>
          <pc:docMk/>
          <pc:sldMk cId="414714023" sldId="256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6:44.782" v="435"/>
        <pc:sldMkLst>
          <pc:docMk/>
          <pc:sldMk cId="1021352183" sldId="257"/>
        </pc:sldMkLst>
      </pc:sldChg>
      <pc:sldChg chg="del">
        <pc:chgData name="Julia Đuranec" userId="S::julia.duranec@skole.hr::76f8c64e-947c-4a67-966a-971e9028a276" providerId="AD" clId="Web-{68F62731-28DB-419C-9D34-1D96DCEBC104}" dt="2020-11-25T10:12:02.045" v="51"/>
        <pc:sldMkLst>
          <pc:docMk/>
          <pc:sldMk cId="972733503" sldId="258"/>
        </pc:sldMkLst>
      </pc:sldChg>
      <pc:sldChg chg="modTransition">
        <pc:chgData name="Julia Đuranec" userId="S::julia.duranec@skole.hr::76f8c64e-947c-4a67-966a-971e9028a276" providerId="AD" clId="Web-{68F62731-28DB-419C-9D34-1D96DCEBC104}" dt="2020-11-25T10:36:57.439" v="436"/>
        <pc:sldMkLst>
          <pc:docMk/>
          <pc:sldMk cId="268186331" sldId="260"/>
        </pc:sldMkLst>
      </pc:sldChg>
      <pc:sldChg chg="del">
        <pc:chgData name="Julia Đuranec" userId="S::julia.duranec@skole.hr::76f8c64e-947c-4a67-966a-971e9028a276" providerId="AD" clId="Web-{68F62731-28DB-419C-9D34-1D96DCEBC104}" dt="2020-11-25T10:03:51.685" v="0"/>
        <pc:sldMkLst>
          <pc:docMk/>
          <pc:sldMk cId="1918516838" sldId="262"/>
        </pc:sldMkLst>
      </pc:sldChg>
      <pc:sldChg chg="delSp del">
        <pc:chgData name="Julia Đuranec" userId="S::julia.duranec@skole.hr::76f8c64e-947c-4a67-966a-971e9028a276" providerId="AD" clId="Web-{68F62731-28DB-419C-9D34-1D96DCEBC104}" dt="2020-11-25T10:14:14.757" v="60"/>
        <pc:sldMkLst>
          <pc:docMk/>
          <pc:sldMk cId="967188508" sldId="263"/>
        </pc:sldMkLst>
        <pc:spChg chg="del">
          <ac:chgData name="Julia Đuranec" userId="S::julia.duranec@skole.hr::76f8c64e-947c-4a67-966a-971e9028a276" providerId="AD" clId="Web-{68F62731-28DB-419C-9D34-1D96DCEBC104}" dt="2020-11-25T10:12:42.657" v="52"/>
          <ac:spMkLst>
            <pc:docMk/>
            <pc:sldMk cId="967188508" sldId="263"/>
            <ac:spMk id="2" creationId="{553F287F-8A9B-40CD-943F-BED04F2B9AAD}"/>
          </ac:spMkLst>
        </pc:spChg>
      </pc:sldChg>
      <pc:sldChg chg="modTransition addAnim modAnim">
        <pc:chgData name="Julia Đuranec" userId="S::julia.duranec@skole.hr::76f8c64e-947c-4a67-966a-971e9028a276" providerId="AD" clId="Web-{68F62731-28DB-419C-9D34-1D96DCEBC104}" dt="2020-11-25T10:37:30.269" v="442"/>
        <pc:sldMkLst>
          <pc:docMk/>
          <pc:sldMk cId="4289477157" sldId="264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8:26.711" v="445"/>
        <pc:sldMkLst>
          <pc:docMk/>
          <pc:sldMk cId="2932678009" sldId="267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8:40.055" v="447"/>
        <pc:sldMkLst>
          <pc:docMk/>
          <pc:sldMk cId="111493291" sldId="268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8:35.211" v="446"/>
        <pc:sldMkLst>
          <pc:docMk/>
          <pc:sldMk cId="1438250658" sldId="269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8:49.712" v="449"/>
        <pc:sldMkLst>
          <pc:docMk/>
          <pc:sldMk cId="520786340" sldId="270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8:45.806" v="448"/>
        <pc:sldMkLst>
          <pc:docMk/>
          <pc:sldMk cId="2605423976" sldId="271"/>
        </pc:sldMkLst>
      </pc:sldChg>
      <pc:sldChg chg="modTransition addAnim modAnim">
        <pc:chgData name="Julia Đuranec" userId="S::julia.duranec@skole.hr::76f8c64e-947c-4a67-966a-971e9028a276" providerId="AD" clId="Web-{68F62731-28DB-419C-9D34-1D96DCEBC104}" dt="2020-11-25T10:39:24.558" v="450"/>
        <pc:sldMkLst>
          <pc:docMk/>
          <pc:sldMk cId="1488376310" sldId="273"/>
        </pc:sldMkLst>
      </pc:sldChg>
      <pc:sldChg chg="addSp delSp modSp mod modTransition setBg addAnim modAnim setClrOvrMap">
        <pc:chgData name="Julia Đuranec" userId="S::julia.duranec@skole.hr::76f8c64e-947c-4a67-966a-971e9028a276" providerId="AD" clId="Web-{68F62731-28DB-419C-9D34-1D96DCEBC104}" dt="2020-11-25T10:39:30.980" v="451"/>
        <pc:sldMkLst>
          <pc:docMk/>
          <pc:sldMk cId="3850706952" sldId="274"/>
        </pc:sldMkLst>
        <pc:spChg chg="mod">
          <ac:chgData name="Julia Đuranec" userId="S::julia.duranec@skole.hr::76f8c64e-947c-4a67-966a-971e9028a276" providerId="AD" clId="Web-{68F62731-28DB-419C-9D34-1D96DCEBC104}" dt="2020-11-25T10:31:03.885" v="338" actId="1076"/>
          <ac:spMkLst>
            <pc:docMk/>
            <pc:sldMk cId="3850706952" sldId="274"/>
            <ac:spMk id="2" creationId="{90687397-2EFF-441D-998F-46A9597C0EDF}"/>
          </ac:spMkLst>
        </pc:spChg>
        <pc:spChg chg="del">
          <ac:chgData name="Julia Đuranec" userId="S::julia.duranec@skole.hr::76f8c64e-947c-4a67-966a-971e9028a276" providerId="AD" clId="Web-{68F62731-28DB-419C-9D34-1D96DCEBC104}" dt="2020-11-25T10:28:33.719" v="325"/>
          <ac:spMkLst>
            <pc:docMk/>
            <pc:sldMk cId="3850706952" sldId="274"/>
            <ac:spMk id="3" creationId="{17FD1701-6093-4534-9AA5-F1130B68AF0E}"/>
          </ac:spMkLst>
        </pc:spChg>
        <pc:spChg chg="add">
          <ac:chgData name="Julia Đuranec" userId="S::julia.duranec@skole.hr::76f8c64e-947c-4a67-966a-971e9028a276" providerId="AD" clId="Web-{68F62731-28DB-419C-9D34-1D96DCEBC104}" dt="2020-11-25T10:30:33.774" v="333"/>
          <ac:spMkLst>
            <pc:docMk/>
            <pc:sldMk cId="3850706952" sldId="274"/>
            <ac:spMk id="12" creationId="{39E3965E-AC41-4711-9D10-E25ABB132D86}"/>
          </ac:spMkLst>
        </pc:spChg>
        <pc:spChg chg="add">
          <ac:chgData name="Julia Đuranec" userId="S::julia.duranec@skole.hr::76f8c64e-947c-4a67-966a-971e9028a276" providerId="AD" clId="Web-{68F62731-28DB-419C-9D34-1D96DCEBC104}" dt="2020-11-25T10:30:33.774" v="333"/>
          <ac:spMkLst>
            <pc:docMk/>
            <pc:sldMk cId="3850706952" sldId="274"/>
            <ac:spMk id="16" creationId="{6BBDC3EA-A9DE-470B-98ED-300864EB6099}"/>
          </ac:spMkLst>
        </pc:spChg>
        <pc:picChg chg="add mod ord">
          <ac:chgData name="Julia Đuranec" userId="S::julia.duranec@skole.hr::76f8c64e-947c-4a67-966a-971e9028a276" providerId="AD" clId="Web-{68F62731-28DB-419C-9D34-1D96DCEBC104}" dt="2020-11-25T10:30:33.774" v="333"/>
          <ac:picMkLst>
            <pc:docMk/>
            <pc:sldMk cId="3850706952" sldId="274"/>
            <ac:picMk id="4" creationId="{8320F1DB-E6F6-4A01-A59C-42A748298B45}"/>
          </ac:picMkLst>
        </pc:picChg>
        <pc:picChg chg="add mod">
          <ac:chgData name="Julia Đuranec" userId="S::julia.duranec@skole.hr::76f8c64e-947c-4a67-966a-971e9028a276" providerId="AD" clId="Web-{68F62731-28DB-419C-9D34-1D96DCEBC104}" dt="2020-11-25T10:30:33.774" v="333"/>
          <ac:picMkLst>
            <pc:docMk/>
            <pc:sldMk cId="3850706952" sldId="274"/>
            <ac:picMk id="5" creationId="{C3C948A6-67EF-42B0-A365-2D774BF54389}"/>
          </ac:picMkLst>
        </pc:picChg>
        <pc:picChg chg="add mod ord">
          <ac:chgData name="Julia Đuranec" userId="S::julia.duranec@skole.hr::76f8c64e-947c-4a67-966a-971e9028a276" providerId="AD" clId="Web-{68F62731-28DB-419C-9D34-1D96DCEBC104}" dt="2020-11-25T10:30:33.774" v="333"/>
          <ac:picMkLst>
            <pc:docMk/>
            <pc:sldMk cId="3850706952" sldId="274"/>
            <ac:picMk id="6" creationId="{1028350F-6C9A-4307-B0C8-D757589E7F63}"/>
          </ac:picMkLst>
        </pc:picChg>
        <pc:picChg chg="add mod">
          <ac:chgData name="Julia Đuranec" userId="S::julia.duranec@skole.hr::76f8c64e-947c-4a67-966a-971e9028a276" providerId="AD" clId="Web-{68F62731-28DB-419C-9D34-1D96DCEBC104}" dt="2020-11-25T10:30:33.774" v="333"/>
          <ac:picMkLst>
            <pc:docMk/>
            <pc:sldMk cId="3850706952" sldId="274"/>
            <ac:picMk id="7" creationId="{14612830-A552-4C88-8439-EED5D19DBF2A}"/>
          </ac:picMkLst>
        </pc:picChg>
        <pc:cxnChg chg="add">
          <ac:chgData name="Julia Đuranec" userId="S::julia.duranec@skole.hr::76f8c64e-947c-4a67-966a-971e9028a276" providerId="AD" clId="Web-{68F62731-28DB-419C-9D34-1D96DCEBC104}" dt="2020-11-25T10:30:33.774" v="333"/>
          <ac:cxnSpMkLst>
            <pc:docMk/>
            <pc:sldMk cId="3850706952" sldId="274"/>
            <ac:cxnSpMk id="14" creationId="{1F5DC8C3-BA5F-4EED-BB9A-A14272BD82A1}"/>
          </ac:cxnSpMkLst>
        </pc:cxnChg>
        <pc:cxnChg chg="add">
          <ac:chgData name="Julia Đuranec" userId="S::julia.duranec@skole.hr::76f8c64e-947c-4a67-966a-971e9028a276" providerId="AD" clId="Web-{68F62731-28DB-419C-9D34-1D96DCEBC104}" dt="2020-11-25T10:30:33.774" v="333"/>
          <ac:cxnSpMkLst>
            <pc:docMk/>
            <pc:sldMk cId="3850706952" sldId="274"/>
            <ac:cxnSpMk id="18" creationId="{B9EB6DAA-2F0C-43D5-A577-15D5D2C4E3F5}"/>
          </ac:cxnSpMkLst>
        </pc:cxnChg>
      </pc:sldChg>
      <pc:sldChg chg="addSp modSp mod modTransition setBg addAnim modAnim">
        <pc:chgData name="Julia Đuranec" userId="S::julia.duranec@skole.hr::76f8c64e-947c-4a67-966a-971e9028a276" providerId="AD" clId="Web-{68F62731-28DB-419C-9D34-1D96DCEBC104}" dt="2020-11-25T10:39:41.106" v="452"/>
        <pc:sldMkLst>
          <pc:docMk/>
          <pc:sldMk cId="2285937289" sldId="275"/>
        </pc:sldMkLst>
        <pc:spChg chg="mod">
          <ac:chgData name="Julia Đuranec" userId="S::julia.duranec@skole.hr::76f8c64e-947c-4a67-966a-971e9028a276" providerId="AD" clId="Web-{68F62731-28DB-419C-9D34-1D96DCEBC104}" dt="2020-11-25T10:34:33.508" v="428"/>
          <ac:spMkLst>
            <pc:docMk/>
            <pc:sldMk cId="2285937289" sldId="275"/>
            <ac:spMk id="2" creationId="{2BCFF8A7-00D7-49AE-A0D8-C35147A0CC37}"/>
          </ac:spMkLst>
        </pc:spChg>
        <pc:spChg chg="mod">
          <ac:chgData name="Julia Đuranec" userId="S::julia.duranec@skole.hr::76f8c64e-947c-4a67-966a-971e9028a276" providerId="AD" clId="Web-{68F62731-28DB-419C-9D34-1D96DCEBC104}" dt="2020-11-25T10:34:33.508" v="428"/>
          <ac:spMkLst>
            <pc:docMk/>
            <pc:sldMk cId="2285937289" sldId="275"/>
            <ac:spMk id="3" creationId="{316905E1-5736-4090-A087-1B537A171632}"/>
          </ac:spMkLst>
        </pc:spChg>
        <pc:spChg chg="add">
          <ac:chgData name="Julia Đuranec" userId="S::julia.duranec@skole.hr::76f8c64e-947c-4a67-966a-971e9028a276" providerId="AD" clId="Web-{68F62731-28DB-419C-9D34-1D96DCEBC104}" dt="2020-11-25T10:34:33.508" v="428"/>
          <ac:spMkLst>
            <pc:docMk/>
            <pc:sldMk cId="2285937289" sldId="275"/>
            <ac:spMk id="8" creationId="{3741B58E-3B65-4A01-A276-975AB2CF8A08}"/>
          </ac:spMkLst>
        </pc:spChg>
        <pc:spChg chg="add">
          <ac:chgData name="Julia Đuranec" userId="S::julia.duranec@skole.hr::76f8c64e-947c-4a67-966a-971e9028a276" providerId="AD" clId="Web-{68F62731-28DB-419C-9D34-1D96DCEBC104}" dt="2020-11-25T10:34:33.508" v="428"/>
          <ac:spMkLst>
            <pc:docMk/>
            <pc:sldMk cId="2285937289" sldId="275"/>
            <ac:spMk id="10" creationId="{7AAC67C3-831B-4AB1-A259-DFB839CAFAFC}"/>
          </ac:spMkLst>
        </pc:spChg>
      </pc:sldChg>
      <pc:sldChg chg="del">
        <pc:chgData name="Julia Đuranec" userId="S::julia.duranec@skole.hr::76f8c64e-947c-4a67-966a-971e9028a276" providerId="AD" clId="Web-{68F62731-28DB-419C-9D34-1D96DCEBC104}" dt="2020-11-25T10:34:56.681" v="429"/>
        <pc:sldMkLst>
          <pc:docMk/>
          <pc:sldMk cId="4269273861" sldId="276"/>
        </pc:sldMkLst>
      </pc:sldChg>
      <pc:sldChg chg="modSp modTransition addAnim modAnim">
        <pc:chgData name="Julia Đuranec" userId="S::julia.duranec@skole.hr::76f8c64e-947c-4a67-966a-971e9028a276" providerId="AD" clId="Web-{68F62731-28DB-419C-9D34-1D96DCEBC104}" dt="2020-11-25T10:37:13.268" v="439"/>
        <pc:sldMkLst>
          <pc:docMk/>
          <pc:sldMk cId="2283144357" sldId="277"/>
        </pc:sldMkLst>
        <pc:spChg chg="mod">
          <ac:chgData name="Julia Đuranec" userId="S::julia.duranec@skole.hr::76f8c64e-947c-4a67-966a-971e9028a276" providerId="AD" clId="Web-{68F62731-28DB-419C-9D34-1D96DCEBC104}" dt="2020-11-25T10:23:49.435" v="271"/>
          <ac:spMkLst>
            <pc:docMk/>
            <pc:sldMk cId="2283144357" sldId="277"/>
            <ac:spMk id="3" creationId="{8677121E-12E3-456F-9460-21AD12E2C2F3}"/>
          </ac:spMkLst>
        </pc:spChg>
      </pc:sldChg>
      <pc:sldChg chg="modTransition addAnim modAnim">
        <pc:chgData name="Julia Đuranec" userId="S::julia.duranec@skole.hr::76f8c64e-947c-4a67-966a-971e9028a276" providerId="AD" clId="Web-{68F62731-28DB-419C-9D34-1D96DCEBC104}" dt="2020-11-25T10:37:18.785" v="440"/>
        <pc:sldMkLst>
          <pc:docMk/>
          <pc:sldMk cId="4106986159" sldId="278"/>
        </pc:sldMkLst>
      </pc:sldChg>
      <pc:sldChg chg="addSp delSp modSp mod modTransition setBg addAnim modAnim setClrOvrMap">
        <pc:chgData name="Julia Đuranec" userId="S::julia.duranec@skole.hr::76f8c64e-947c-4a67-966a-971e9028a276" providerId="AD" clId="Web-{68F62731-28DB-419C-9D34-1D96DCEBC104}" dt="2020-11-25T10:37:08.799" v="438"/>
        <pc:sldMkLst>
          <pc:docMk/>
          <pc:sldMk cId="2330189169" sldId="279"/>
        </pc:sldMkLst>
        <pc:spChg chg="del mod">
          <ac:chgData name="Julia Đuranec" userId="S::julia.duranec@skole.hr::76f8c64e-947c-4a67-966a-971e9028a276" providerId="AD" clId="Web-{68F62731-28DB-419C-9D34-1D96DCEBC104}" dt="2020-11-25T10:04:28.172" v="2"/>
          <ac:spMkLst>
            <pc:docMk/>
            <pc:sldMk cId="2330189169" sldId="279"/>
            <ac:spMk id="2" creationId="{0FB328C5-1315-46E4-9C37-B4BF5B9E516E}"/>
          </ac:spMkLst>
        </pc:spChg>
        <pc:spChg chg="mod ord">
          <ac:chgData name="Julia Đuranec" userId="S::julia.duranec@skole.hr::76f8c64e-947c-4a67-966a-971e9028a276" providerId="AD" clId="Web-{68F62731-28DB-419C-9D34-1D96DCEBC104}" dt="2020-11-25T10:04:43.345" v="5" actId="20577"/>
          <ac:spMkLst>
            <pc:docMk/>
            <pc:sldMk cId="2330189169" sldId="279"/>
            <ac:spMk id="3" creationId="{427B6937-131B-4A43-BAF3-8E142BD3FC8D}"/>
          </ac:spMkLst>
        </pc:spChg>
        <pc:spChg chg="add">
          <ac:chgData name="Julia Đuranec" userId="S::julia.duranec@skole.hr::76f8c64e-947c-4a67-966a-971e9028a276" providerId="AD" clId="Web-{68F62731-28DB-419C-9D34-1D96DCEBC104}" dt="2020-11-25T10:04:17.452" v="1"/>
          <ac:spMkLst>
            <pc:docMk/>
            <pc:sldMk cId="2330189169" sldId="279"/>
            <ac:spMk id="9" creationId="{E844E128-FF69-4E9F-8327-6B504B3C5AE1}"/>
          </ac:spMkLst>
        </pc:spChg>
        <pc:picChg chg="mod">
          <ac:chgData name="Julia Đuranec" userId="S::julia.duranec@skole.hr::76f8c64e-947c-4a67-966a-971e9028a276" providerId="AD" clId="Web-{68F62731-28DB-419C-9D34-1D96DCEBC104}" dt="2020-11-25T10:04:17.452" v="1"/>
          <ac:picMkLst>
            <pc:docMk/>
            <pc:sldMk cId="2330189169" sldId="279"/>
            <ac:picMk id="5" creationId="{363140B1-E7E4-46D0-9F9C-E44024D4C4C4}"/>
          </ac:picMkLst>
        </pc:picChg>
        <pc:cxnChg chg="add">
          <ac:chgData name="Julia Đuranec" userId="S::julia.duranec@skole.hr::76f8c64e-947c-4a67-966a-971e9028a276" providerId="AD" clId="Web-{68F62731-28DB-419C-9D34-1D96DCEBC104}" dt="2020-11-25T10:04:17.452" v="1"/>
          <ac:cxnSpMkLst>
            <pc:docMk/>
            <pc:sldMk cId="2330189169" sldId="279"/>
            <ac:cxnSpMk id="11" creationId="{055CEADF-09EA-423C-8C45-F94AF44D5AF0}"/>
          </ac:cxnSpMkLst>
        </pc:cxnChg>
      </pc:sldChg>
      <pc:sldChg chg="addSp delSp modSp new ord modTransition addAnim modAnim">
        <pc:chgData name="Julia Đuranec" userId="S::julia.duranec@skole.hr::76f8c64e-947c-4a67-966a-971e9028a276" providerId="AD" clId="Web-{68F62731-28DB-419C-9D34-1D96DCEBC104}" dt="2020-11-25T10:37:03.268" v="437"/>
        <pc:sldMkLst>
          <pc:docMk/>
          <pc:sldMk cId="2274569213" sldId="280"/>
        </pc:sldMkLst>
        <pc:spChg chg="del">
          <ac:chgData name="Julia Đuranec" userId="S::julia.duranec@skole.hr::76f8c64e-947c-4a67-966a-971e9028a276" providerId="AD" clId="Web-{68F62731-28DB-419C-9D34-1D96DCEBC104}" dt="2020-11-25T10:07:56.357" v="19"/>
          <ac:spMkLst>
            <pc:docMk/>
            <pc:sldMk cId="2274569213" sldId="280"/>
            <ac:spMk id="2" creationId="{DAF71809-4A87-42B6-A682-9BA49496C66B}"/>
          </ac:spMkLst>
        </pc:spChg>
        <pc:spChg chg="del">
          <ac:chgData name="Julia Đuranec" userId="S::julia.duranec@skole.hr::76f8c64e-947c-4a67-966a-971e9028a276" providerId="AD" clId="Web-{68F62731-28DB-419C-9D34-1D96DCEBC104}" dt="2020-11-25T10:06:07.022" v="11"/>
          <ac:spMkLst>
            <pc:docMk/>
            <pc:sldMk cId="2274569213" sldId="280"/>
            <ac:spMk id="3" creationId="{1171F1B6-190F-4B6E-AE28-843B0EE3F8C1}"/>
          </ac:spMkLst>
        </pc:spChg>
        <pc:spChg chg="mod">
          <ac:chgData name="Julia Đuranec" userId="S::julia.duranec@skole.hr::76f8c64e-947c-4a67-966a-971e9028a276" providerId="AD" clId="Web-{68F62731-28DB-419C-9D34-1D96DCEBC104}" dt="2020-11-25T10:06:13.335" v="13" actId="14100"/>
          <ac:spMkLst>
            <pc:docMk/>
            <pc:sldMk cId="2274569213" sldId="280"/>
            <ac:spMk id="4" creationId="{801175D5-C78F-4F9E-A194-41A9829426C6}"/>
          </ac:spMkLst>
        </pc:spChg>
        <pc:spChg chg="add del mod">
          <ac:chgData name="Julia Đuranec" userId="S::julia.duranec@skole.hr::76f8c64e-947c-4a67-966a-971e9028a276" providerId="AD" clId="Web-{68F62731-28DB-419C-9D34-1D96DCEBC104}" dt="2020-11-25T10:09:20.816" v="29"/>
          <ac:spMkLst>
            <pc:docMk/>
            <pc:sldMk cId="2274569213" sldId="280"/>
            <ac:spMk id="10" creationId="{88F5789D-E5E4-4372-82B2-00DF381C75ED}"/>
          </ac:spMkLst>
        </pc:spChg>
        <pc:spChg chg="add mod">
          <ac:chgData name="Julia Đuranec" userId="S::julia.duranec@skole.hr::76f8c64e-947c-4a67-966a-971e9028a276" providerId="AD" clId="Web-{68F62731-28DB-419C-9D34-1D96DCEBC104}" dt="2020-11-25T10:11:22.543" v="46" actId="14100"/>
          <ac:spMkLst>
            <pc:docMk/>
            <pc:sldMk cId="2274569213" sldId="280"/>
            <ac:spMk id="14" creationId="{5200F323-3A7E-456E-BABA-1FB4D6940917}"/>
          </ac:spMkLst>
        </pc:spChg>
        <pc:picChg chg="add mod">
          <ac:chgData name="Julia Đuranec" userId="S::julia.duranec@skole.hr::76f8c64e-947c-4a67-966a-971e9028a276" providerId="AD" clId="Web-{68F62731-28DB-419C-9D34-1D96DCEBC104}" dt="2020-11-25T10:06:57.791" v="18" actId="14100"/>
          <ac:picMkLst>
            <pc:docMk/>
            <pc:sldMk cId="2274569213" sldId="280"/>
            <ac:picMk id="6" creationId="{4BE58362-A5D5-4B4B-84A4-8F3128505E71}"/>
          </ac:picMkLst>
        </pc:picChg>
        <pc:picChg chg="add del mod ord modCrop">
          <ac:chgData name="Julia Đuranec" userId="S::julia.duranec@skole.hr::76f8c64e-947c-4a67-966a-971e9028a276" providerId="AD" clId="Web-{68F62731-28DB-419C-9D34-1D96DCEBC104}" dt="2020-11-25T10:09:02.440" v="28"/>
          <ac:picMkLst>
            <pc:docMk/>
            <pc:sldMk cId="2274569213" sldId="280"/>
            <ac:picMk id="7" creationId="{23A7E3A8-4928-4326-8F03-19CF10F673EA}"/>
          </ac:picMkLst>
        </pc:picChg>
        <pc:picChg chg="add mod">
          <ac:chgData name="Julia Đuranec" userId="S::julia.duranec@skole.hr::76f8c64e-947c-4a67-966a-971e9028a276" providerId="AD" clId="Web-{68F62731-28DB-419C-9D34-1D96DCEBC104}" dt="2020-11-25T10:11:34.934" v="49" actId="14100"/>
          <ac:picMkLst>
            <pc:docMk/>
            <pc:sldMk cId="2274569213" sldId="280"/>
            <ac:picMk id="8" creationId="{3AFCD067-551D-4F09-BA1F-45995F611C5D}"/>
          </ac:picMkLst>
        </pc:picChg>
        <pc:picChg chg="add del mod ord modCrop">
          <ac:chgData name="Julia Đuranec" userId="S::julia.duranec@skole.hr::76f8c64e-947c-4a67-966a-971e9028a276" providerId="AD" clId="Web-{68F62731-28DB-419C-9D34-1D96DCEBC104}" dt="2020-11-25T10:11:11.292" v="44"/>
          <ac:picMkLst>
            <pc:docMk/>
            <pc:sldMk cId="2274569213" sldId="280"/>
            <ac:picMk id="11" creationId="{377AF7D2-DE0E-473A-A103-89B56616E1C7}"/>
          </ac:picMkLst>
        </pc:picChg>
        <pc:picChg chg="add mod">
          <ac:chgData name="Julia Đuranec" userId="S::julia.duranec@skole.hr::76f8c64e-947c-4a67-966a-971e9028a276" providerId="AD" clId="Web-{68F62731-28DB-419C-9D34-1D96DCEBC104}" dt="2020-11-25T10:11:27.715" v="47" actId="1076"/>
          <ac:picMkLst>
            <pc:docMk/>
            <pc:sldMk cId="2274569213" sldId="280"/>
            <ac:picMk id="12" creationId="{FBD890E7-3166-4CB9-B4D8-F495C738D8C8}"/>
          </ac:picMkLst>
        </pc:picChg>
      </pc:sldChg>
      <pc:sldChg chg="addSp delSp modSp new mod modTransition setBg addAnim modAnim setClrOvrMap">
        <pc:chgData name="Julia Đuranec" userId="S::julia.duranec@skole.hr::76f8c64e-947c-4a67-966a-971e9028a276" providerId="AD" clId="Web-{68F62731-28DB-419C-9D34-1D96DCEBC104}" dt="2020-11-25T10:37:24.832" v="441"/>
        <pc:sldMkLst>
          <pc:docMk/>
          <pc:sldMk cId="3376551217" sldId="281"/>
        </pc:sldMkLst>
        <pc:spChg chg="del mod">
          <ac:chgData name="Julia Đuranec" userId="S::julia.duranec@skole.hr::76f8c64e-947c-4a67-966a-971e9028a276" providerId="AD" clId="Web-{68F62731-28DB-419C-9D34-1D96DCEBC104}" dt="2020-11-25T10:14:04.944" v="59"/>
          <ac:spMkLst>
            <pc:docMk/>
            <pc:sldMk cId="3376551217" sldId="281"/>
            <ac:spMk id="2" creationId="{83BE4D99-D4F6-4AB3-8FAC-9D81EF0AF1F0}"/>
          </ac:spMkLst>
        </pc:spChg>
        <pc:spChg chg="mod ord">
          <ac:chgData name="Julia Đuranec" userId="S::julia.duranec@skole.hr::76f8c64e-947c-4a67-966a-971e9028a276" providerId="AD" clId="Web-{68F62731-28DB-419C-9D34-1D96DCEBC104}" dt="2020-11-25T10:14:31.242" v="61"/>
          <ac:spMkLst>
            <pc:docMk/>
            <pc:sldMk cId="3376551217" sldId="281"/>
            <ac:spMk id="3" creationId="{A2661775-A6CE-4319-ACE1-EC0B60F3E083}"/>
          </ac:spMkLst>
        </pc:spChg>
        <pc:spChg chg="add del">
          <ac:chgData name="Julia Đuranec" userId="S::julia.duranec@skole.hr::76f8c64e-947c-4a67-966a-971e9028a276" providerId="AD" clId="Web-{68F62731-28DB-419C-9D34-1D96DCEBC104}" dt="2020-11-25T10:14:31.242" v="61"/>
          <ac:spMkLst>
            <pc:docMk/>
            <pc:sldMk cId="3376551217" sldId="281"/>
            <ac:spMk id="10" creationId="{E844E128-FF69-4E9F-8327-6B504B3C5AE1}"/>
          </ac:spMkLst>
        </pc:spChg>
        <pc:spChg chg="add">
          <ac:chgData name="Julia Đuranec" userId="S::julia.duranec@skole.hr::76f8c64e-947c-4a67-966a-971e9028a276" providerId="AD" clId="Web-{68F62731-28DB-419C-9D34-1D96DCEBC104}" dt="2020-11-25T10:14:31.242" v="61"/>
          <ac:spMkLst>
            <pc:docMk/>
            <pc:sldMk cId="3376551217" sldId="281"/>
            <ac:spMk id="17" creationId="{E844E128-FF69-4E9F-8327-6B504B3C5AE1}"/>
          </ac:spMkLst>
        </pc:spChg>
        <pc:picChg chg="add mod">
          <ac:chgData name="Julia Đuranec" userId="S::julia.duranec@skole.hr::76f8c64e-947c-4a67-966a-971e9028a276" providerId="AD" clId="Web-{68F62731-28DB-419C-9D34-1D96DCEBC104}" dt="2020-11-25T10:14:31.242" v="61"/>
          <ac:picMkLst>
            <pc:docMk/>
            <pc:sldMk cId="3376551217" sldId="281"/>
            <ac:picMk id="5" creationId="{084EA4F3-FAC8-4AFA-B159-F16893D9BC27}"/>
          </ac:picMkLst>
        </pc:picChg>
        <pc:cxnChg chg="add del">
          <ac:chgData name="Julia Đuranec" userId="S::julia.duranec@skole.hr::76f8c64e-947c-4a67-966a-971e9028a276" providerId="AD" clId="Web-{68F62731-28DB-419C-9D34-1D96DCEBC104}" dt="2020-11-25T10:14:31.242" v="61"/>
          <ac:cxnSpMkLst>
            <pc:docMk/>
            <pc:sldMk cId="3376551217" sldId="281"/>
            <ac:cxnSpMk id="12" creationId="{055CEADF-09EA-423C-8C45-F94AF44D5AF0}"/>
          </ac:cxnSpMkLst>
        </pc:cxnChg>
        <pc:cxnChg chg="add">
          <ac:chgData name="Julia Đuranec" userId="S::julia.duranec@skole.hr::76f8c64e-947c-4a67-966a-971e9028a276" providerId="AD" clId="Web-{68F62731-28DB-419C-9D34-1D96DCEBC104}" dt="2020-11-25T10:14:31.242" v="61"/>
          <ac:cxnSpMkLst>
            <pc:docMk/>
            <pc:sldMk cId="3376551217" sldId="281"/>
            <ac:cxnSpMk id="19" creationId="{055CEADF-09EA-423C-8C45-F94AF44D5AF0}"/>
          </ac:cxnSpMkLst>
        </pc:cxnChg>
      </pc:sldChg>
      <pc:sldChg chg="addSp delSp modSp mod modTransition addAnim modAnim setClrOvrMap">
        <pc:chgData name="Julia Đuranec" userId="S::julia.duranec@skole.hr::76f8c64e-947c-4a67-966a-971e9028a276" providerId="AD" clId="Web-{68F62731-28DB-419C-9D34-1D96DCEBC104}" dt="2020-11-25T10:43:11.901" v="457" actId="20577"/>
        <pc:sldMkLst>
          <pc:docMk/>
          <pc:sldMk cId="1312877819" sldId="282"/>
        </pc:sldMkLst>
        <pc:spChg chg="del">
          <ac:chgData name="Julia Đuranec" userId="S::julia.duranec@skole.hr::76f8c64e-947c-4a67-966a-971e9028a276" providerId="AD" clId="Web-{68F62731-28DB-419C-9D34-1D96DCEBC104}" dt="2020-11-25T10:15:04.135" v="62"/>
          <ac:spMkLst>
            <pc:docMk/>
            <pc:sldMk cId="1312877819" sldId="282"/>
            <ac:spMk id="2" creationId="{9E9F9139-B631-40A7-940C-03E8618A751B}"/>
          </ac:spMkLst>
        </pc:spChg>
        <pc:spChg chg="mod">
          <ac:chgData name="Julia Đuranec" userId="S::julia.duranec@skole.hr::76f8c64e-947c-4a67-966a-971e9028a276" providerId="AD" clId="Web-{68F62731-28DB-419C-9D34-1D96DCEBC104}" dt="2020-11-25T10:43:11.901" v="457" actId="20577"/>
          <ac:spMkLst>
            <pc:docMk/>
            <pc:sldMk cId="1312877819" sldId="282"/>
            <ac:spMk id="3" creationId="{8D2F67DF-6799-4DC0-B005-93C72A1F97B1}"/>
          </ac:spMkLst>
        </pc:spChg>
        <pc:spChg chg="del">
          <ac:chgData name="Julia Đuranec" userId="S::julia.duranec@skole.hr::76f8c64e-947c-4a67-966a-971e9028a276" providerId="AD" clId="Web-{68F62731-28DB-419C-9D34-1D96DCEBC104}" dt="2020-11-25T10:17:07.956" v="86"/>
          <ac:spMkLst>
            <pc:docMk/>
            <pc:sldMk cId="1312877819" sldId="282"/>
            <ac:spMk id="7" creationId="{990D0034-F768-41E7-85D4-F38C4DE85770}"/>
          </ac:spMkLst>
        </pc:spChg>
        <pc:spChg chg="del">
          <ac:chgData name="Julia Đuranec" userId="S::julia.duranec@skole.hr::76f8c64e-947c-4a67-966a-971e9028a276" providerId="AD" clId="Web-{68F62731-28DB-419C-9D34-1D96DCEBC104}" dt="2020-11-25T10:17:07.956" v="86"/>
          <ac:spMkLst>
            <pc:docMk/>
            <pc:sldMk cId="1312877819" sldId="282"/>
            <ac:spMk id="8" creationId="{95B38FD6-641F-41BF-B466-C1C6366420F0}"/>
          </ac:spMkLst>
        </pc:spChg>
        <pc:spChg chg="del">
          <ac:chgData name="Julia Đuranec" userId="S::julia.duranec@skole.hr::76f8c64e-947c-4a67-966a-971e9028a276" providerId="AD" clId="Web-{68F62731-28DB-419C-9D34-1D96DCEBC104}" dt="2020-11-25T10:17:07.956" v="86"/>
          <ac:spMkLst>
            <pc:docMk/>
            <pc:sldMk cId="1312877819" sldId="282"/>
            <ac:spMk id="16" creationId="{1FE461C7-FF45-427F-83D7-18DFBD48188D}"/>
          </ac:spMkLst>
        </pc:spChg>
        <pc:spChg chg="add">
          <ac:chgData name="Julia Đuranec" userId="S::julia.duranec@skole.hr::76f8c64e-947c-4a67-966a-971e9028a276" providerId="AD" clId="Web-{68F62731-28DB-419C-9D34-1D96DCEBC104}" dt="2020-11-25T10:17:07.956" v="86"/>
          <ac:spMkLst>
            <pc:docMk/>
            <pc:sldMk cId="1312877819" sldId="282"/>
            <ac:spMk id="21" creationId="{B0E58038-8ACE-4AD9-B404-25C603550D83}"/>
          </ac:spMkLst>
        </pc:spChg>
        <pc:spChg chg="add">
          <ac:chgData name="Julia Đuranec" userId="S::julia.duranec@skole.hr::76f8c64e-947c-4a67-966a-971e9028a276" providerId="AD" clId="Web-{68F62731-28DB-419C-9D34-1D96DCEBC104}" dt="2020-11-25T10:17:07.956" v="86"/>
          <ac:spMkLst>
            <pc:docMk/>
            <pc:sldMk cId="1312877819" sldId="282"/>
            <ac:spMk id="25" creationId="{82BCDE19-2810-4337-9C49-8589C421767D}"/>
          </ac:spMkLst>
        </pc:spChg>
        <pc:picChg chg="mod">
          <ac:chgData name="Julia Đuranec" userId="S::julia.duranec@skole.hr::76f8c64e-947c-4a67-966a-971e9028a276" providerId="AD" clId="Web-{68F62731-28DB-419C-9D34-1D96DCEBC104}" dt="2020-11-25T10:17:07.956" v="86"/>
          <ac:picMkLst>
            <pc:docMk/>
            <pc:sldMk cId="1312877819" sldId="282"/>
            <ac:picMk id="5" creationId="{4E1AD245-9ECC-4035-91A9-F34582327A5F}"/>
          </ac:picMkLst>
        </pc:picChg>
        <pc:cxnChg chg="del">
          <ac:chgData name="Julia Đuranec" userId="S::julia.duranec@skole.hr::76f8c64e-947c-4a67-966a-971e9028a276" providerId="AD" clId="Web-{68F62731-28DB-419C-9D34-1D96DCEBC104}" dt="2020-11-25T10:17:07.956" v="86"/>
          <ac:cxnSpMkLst>
            <pc:docMk/>
            <pc:sldMk cId="1312877819" sldId="282"/>
            <ac:cxnSpMk id="9" creationId="{6BF9119E-766E-4526-AAE5-639F577C0493}"/>
          </ac:cxnSpMkLst>
        </pc:cxnChg>
        <pc:cxnChg chg="add">
          <ac:chgData name="Julia Đuranec" userId="S::julia.duranec@skole.hr::76f8c64e-947c-4a67-966a-971e9028a276" providerId="AD" clId="Web-{68F62731-28DB-419C-9D34-1D96DCEBC104}" dt="2020-11-25T10:17:07.956" v="86"/>
          <ac:cxnSpMkLst>
            <pc:docMk/>
            <pc:sldMk cId="1312877819" sldId="282"/>
            <ac:cxnSpMk id="23" creationId="{38A34772-9011-42B5-AA63-FD6DEC92EE72}"/>
          </ac:cxnSpMkLst>
        </pc:cxnChg>
      </pc:sldChg>
      <pc:sldChg chg="delSp modSp modTransition addAnim modAnim">
        <pc:chgData name="Julia Đuranec" userId="S::julia.duranec@skole.hr::76f8c64e-947c-4a67-966a-971e9028a276" providerId="AD" clId="Web-{68F62731-28DB-419C-9D34-1D96DCEBC104}" dt="2020-11-25T10:45:39.426" v="580" actId="1076"/>
        <pc:sldMkLst>
          <pc:docMk/>
          <pc:sldMk cId="1486535547" sldId="283"/>
        </pc:sldMkLst>
        <pc:spChg chg="del">
          <ac:chgData name="Julia Đuranec" userId="S::julia.duranec@skole.hr::76f8c64e-947c-4a67-966a-971e9028a276" providerId="AD" clId="Web-{68F62731-28DB-419C-9D34-1D96DCEBC104}" dt="2020-11-25T10:20:21.937" v="254"/>
          <ac:spMkLst>
            <pc:docMk/>
            <pc:sldMk cId="1486535547" sldId="283"/>
            <ac:spMk id="2" creationId="{ED46802C-8AB1-44AE-A8D0-F001346C06F9}"/>
          </ac:spMkLst>
        </pc:spChg>
        <pc:spChg chg="mod">
          <ac:chgData name="Julia Đuranec" userId="S::julia.duranec@skole.hr::76f8c64e-947c-4a67-966a-971e9028a276" providerId="AD" clId="Web-{68F62731-28DB-419C-9D34-1D96DCEBC104}" dt="2020-11-25T10:45:39.426" v="580" actId="1076"/>
          <ac:spMkLst>
            <pc:docMk/>
            <pc:sldMk cId="1486535547" sldId="283"/>
            <ac:spMk id="3" creationId="{DDAD5E8E-457B-4CA8-A814-545AB504A984}"/>
          </ac:spMkLst>
        </pc:spChg>
      </pc:sldChg>
    </pc:docChg>
  </pc:docChgLst>
  <pc:docChgLst>
    <pc:chgData name="Julia Đuranec" userId="76f8c64e-947c-4a67-966a-971e9028a276" providerId="ADAL" clId="{04DF27C3-9776-3148-B1D8-797363003E63}"/>
    <pc:docChg chg="undo custSel addSld delSld modSld">
      <pc:chgData name="Julia Đuranec" userId="76f8c64e-947c-4a67-966a-971e9028a276" providerId="ADAL" clId="{04DF27C3-9776-3148-B1D8-797363003E63}" dt="2020-11-24T20:27:11.767" v="55" actId="478"/>
      <pc:docMkLst>
        <pc:docMk/>
      </pc:docMkLst>
      <pc:sldChg chg="addSp delSp modSp addAnim delAnim">
        <pc:chgData name="Julia Đuranec" userId="76f8c64e-947c-4a67-966a-971e9028a276" providerId="ADAL" clId="{04DF27C3-9776-3148-B1D8-797363003E63}" dt="2020-11-24T20:13:46.367" v="23" actId="21"/>
        <pc:sldMkLst>
          <pc:docMk/>
          <pc:sldMk cId="1021352183" sldId="257"/>
        </pc:sldMkLst>
        <pc:spChg chg="add del">
          <ac:chgData name="Julia Đuranec" userId="76f8c64e-947c-4a67-966a-971e9028a276" providerId="ADAL" clId="{04DF27C3-9776-3148-B1D8-797363003E63}" dt="2020-11-24T20:13:45.771" v="14" actId="478"/>
          <ac:spMkLst>
            <pc:docMk/>
            <pc:sldMk cId="1021352183" sldId="257"/>
            <ac:spMk id="3" creationId="{394BD37A-9A88-445E-AC99-C47F620BD472}"/>
          </ac:spMkLst>
        </pc:spChg>
        <pc:spChg chg="add del mod">
          <ac:chgData name="Julia Đuranec" userId="76f8c64e-947c-4a67-966a-971e9028a276" providerId="ADAL" clId="{04DF27C3-9776-3148-B1D8-797363003E63}" dt="2020-11-24T20:13:46.367" v="23" actId="21"/>
          <ac:spMkLst>
            <pc:docMk/>
            <pc:sldMk cId="1021352183" sldId="257"/>
            <ac:spMk id="4" creationId="{45A8E200-C970-E04C-8407-E953F5AAE24B}"/>
          </ac:spMkLst>
        </pc:spChg>
        <pc:spChg chg="add del">
          <ac:chgData name="Julia Đuranec" userId="76f8c64e-947c-4a67-966a-971e9028a276" providerId="ADAL" clId="{04DF27C3-9776-3148-B1D8-797363003E63}" dt="2020-11-24T20:13:46.367" v="23" actId="21"/>
          <ac:spMkLst>
            <pc:docMk/>
            <pc:sldMk cId="1021352183" sldId="257"/>
            <ac:spMk id="6" creationId="{79EE2144-3995-44FD-928D-35C0EB7DBFC1}"/>
          </ac:spMkLst>
        </pc:spChg>
        <pc:spChg chg="add del mod">
          <ac:chgData name="Julia Đuranec" userId="76f8c64e-947c-4a67-966a-971e9028a276" providerId="ADAL" clId="{04DF27C3-9776-3148-B1D8-797363003E63}" dt="2020-11-24T20:13:45.854" v="17" actId="22"/>
          <ac:spMkLst>
            <pc:docMk/>
            <pc:sldMk cId="1021352183" sldId="257"/>
            <ac:spMk id="7" creationId="{0AB37F6C-9F75-F647-B7B4-8551386999CF}"/>
          </ac:spMkLst>
        </pc:spChg>
        <pc:spChg chg="add del mod">
          <ac:chgData name="Julia Đuranec" userId="76f8c64e-947c-4a67-966a-971e9028a276" providerId="ADAL" clId="{04DF27C3-9776-3148-B1D8-797363003E63}" dt="2020-11-24T20:13:45.771" v="14" actId="478"/>
          <ac:spMkLst>
            <pc:docMk/>
            <pc:sldMk cId="1021352183" sldId="257"/>
            <ac:spMk id="9" creationId="{C021157D-10FF-944F-82B8-B53AD4B5B49A}"/>
          </ac:spMkLst>
        </pc:spChg>
        <pc:picChg chg="mod">
          <ac:chgData name="Julia Đuranec" userId="76f8c64e-947c-4a67-966a-971e9028a276" providerId="ADAL" clId="{04DF27C3-9776-3148-B1D8-797363003E63}" dt="2020-11-24T20:13:46.007" v="19" actId="1076"/>
          <ac:picMkLst>
            <pc:docMk/>
            <pc:sldMk cId="1021352183" sldId="257"/>
            <ac:picMk id="5" creationId="{4EAC18F3-C717-4BD6-971F-51E7FDF555DF}"/>
          </ac:picMkLst>
        </pc:picChg>
      </pc:sldChg>
      <pc:sldChg chg="addSp modSp">
        <pc:chgData name="Julia Đuranec" userId="76f8c64e-947c-4a67-966a-971e9028a276" providerId="ADAL" clId="{04DF27C3-9776-3148-B1D8-797363003E63}" dt="2020-11-24T20:20:17.515" v="31" actId="14100"/>
        <pc:sldMkLst>
          <pc:docMk/>
          <pc:sldMk cId="972733503" sldId="258"/>
        </pc:sldMkLst>
        <pc:picChg chg="add mod">
          <ac:chgData name="Julia Đuranec" userId="76f8c64e-947c-4a67-966a-971e9028a276" providerId="ADAL" clId="{04DF27C3-9776-3148-B1D8-797363003E63}" dt="2020-11-24T20:20:17.515" v="31" actId="14100"/>
          <ac:picMkLst>
            <pc:docMk/>
            <pc:sldMk cId="972733503" sldId="258"/>
            <ac:picMk id="2" creationId="{70C25E95-6C54-494F-AB9B-C8097D180D1D}"/>
          </ac:picMkLst>
        </pc:picChg>
      </pc:sldChg>
      <pc:sldChg chg="modSp addAnim delAnim">
        <pc:chgData name="Julia Đuranec" userId="76f8c64e-947c-4a67-966a-971e9028a276" providerId="ADAL" clId="{04DF27C3-9776-3148-B1D8-797363003E63}" dt="2020-11-24T20:13:46.137" v="21" actId="20577"/>
        <pc:sldMkLst>
          <pc:docMk/>
          <pc:sldMk cId="268186331" sldId="260"/>
        </pc:sldMkLst>
        <pc:spChg chg="mod">
          <ac:chgData name="Julia Đuranec" userId="76f8c64e-947c-4a67-966a-971e9028a276" providerId="ADAL" clId="{04DF27C3-9776-3148-B1D8-797363003E63}" dt="2020-11-24T20:13:46.137" v="21" actId="20577"/>
          <ac:spMkLst>
            <pc:docMk/>
            <pc:sldMk cId="268186331" sldId="260"/>
            <ac:spMk id="3" creationId="{05996429-4419-4FFF-8AC5-D321D9CEBB81}"/>
          </ac:spMkLst>
        </pc:spChg>
      </pc:sldChg>
      <pc:sldChg chg="addSp delSp modSp">
        <pc:chgData name="Julia Đuranec" userId="76f8c64e-947c-4a67-966a-971e9028a276" providerId="ADAL" clId="{04DF27C3-9776-3148-B1D8-797363003E63}" dt="2020-11-24T20:27:11.767" v="55" actId="478"/>
        <pc:sldMkLst>
          <pc:docMk/>
          <pc:sldMk cId="105295104" sldId="261"/>
        </pc:sldMkLst>
        <pc:picChg chg="add del mod">
          <ac:chgData name="Julia Đuranec" userId="76f8c64e-947c-4a67-966a-971e9028a276" providerId="ADAL" clId="{04DF27C3-9776-3148-B1D8-797363003E63}" dt="2020-11-24T20:27:11.767" v="55" actId="478"/>
          <ac:picMkLst>
            <pc:docMk/>
            <pc:sldMk cId="105295104" sldId="261"/>
            <ac:picMk id="2" creationId="{DD912DFD-AE6D-714D-A14E-920147FD0DFA}"/>
          </ac:picMkLst>
        </pc:picChg>
      </pc:sldChg>
      <pc:sldChg chg="addSp delSp modSp new del mod setBg">
        <pc:chgData name="Julia Đuranec" userId="76f8c64e-947c-4a67-966a-971e9028a276" providerId="ADAL" clId="{04DF27C3-9776-3148-B1D8-797363003E63}" dt="2020-11-24T20:26:58.726" v="54" actId="2696"/>
        <pc:sldMkLst>
          <pc:docMk/>
          <pc:sldMk cId="829489045" sldId="272"/>
        </pc:sldMkLst>
        <pc:spChg chg="mod">
          <ac:chgData name="Julia Đuranec" userId="76f8c64e-947c-4a67-966a-971e9028a276" providerId="ADAL" clId="{04DF27C3-9776-3148-B1D8-797363003E63}" dt="2020-11-24T20:26:01.469" v="51" actId="26606"/>
          <ac:spMkLst>
            <pc:docMk/>
            <pc:sldMk cId="829489045" sldId="272"/>
            <ac:spMk id="2" creationId="{818B0BA2-5EC8-324D-A065-0EAC87A014CD}"/>
          </ac:spMkLst>
        </pc:spChg>
        <pc:spChg chg="del">
          <ac:chgData name="Julia Đuranec" userId="76f8c64e-947c-4a67-966a-971e9028a276" providerId="ADAL" clId="{04DF27C3-9776-3148-B1D8-797363003E63}" dt="2020-11-24T20:25:04.084" v="45" actId="478"/>
          <ac:spMkLst>
            <pc:docMk/>
            <pc:sldMk cId="829489045" sldId="272"/>
            <ac:spMk id="3" creationId="{BFC9B8F0-72A0-1441-8941-25963A7B3574}"/>
          </ac:spMkLst>
        </pc:spChg>
        <pc:spChg chg="add">
          <ac:chgData name="Julia Đuranec" userId="76f8c64e-947c-4a67-966a-971e9028a276" providerId="ADAL" clId="{04DF27C3-9776-3148-B1D8-797363003E63}" dt="2020-11-24T20:26:01.469" v="51" actId="26606"/>
          <ac:spMkLst>
            <pc:docMk/>
            <pc:sldMk cId="829489045" sldId="272"/>
            <ac:spMk id="11" creationId="{39E3965E-AC41-4711-9D10-E25ABB132D86}"/>
          </ac:spMkLst>
        </pc:spChg>
        <pc:spChg chg="add">
          <ac:chgData name="Julia Đuranec" userId="76f8c64e-947c-4a67-966a-971e9028a276" providerId="ADAL" clId="{04DF27C3-9776-3148-B1D8-797363003E63}" dt="2020-11-24T20:26:01.469" v="51" actId="26606"/>
          <ac:spMkLst>
            <pc:docMk/>
            <pc:sldMk cId="829489045" sldId="272"/>
            <ac:spMk id="15" creationId="{D1B4E201-164F-4793-895E-C149B2F2FCA0}"/>
          </ac:spMkLst>
        </pc:spChg>
        <pc:spChg chg="add">
          <ac:chgData name="Julia Đuranec" userId="76f8c64e-947c-4a67-966a-971e9028a276" providerId="ADAL" clId="{04DF27C3-9776-3148-B1D8-797363003E63}" dt="2020-11-24T20:26:01.469" v="51" actId="26606"/>
          <ac:spMkLst>
            <pc:docMk/>
            <pc:sldMk cId="829489045" sldId="272"/>
            <ac:spMk id="17" creationId="{765F4110-C0FC-4D61-ACD2-A7C950EAE908}"/>
          </ac:spMkLst>
        </pc:spChg>
        <pc:picChg chg="add mod ord">
          <ac:chgData name="Julia Đuranec" userId="76f8c64e-947c-4a67-966a-971e9028a276" providerId="ADAL" clId="{04DF27C3-9776-3148-B1D8-797363003E63}" dt="2020-11-24T20:26:01.469" v="51" actId="26606"/>
          <ac:picMkLst>
            <pc:docMk/>
            <pc:sldMk cId="829489045" sldId="272"/>
            <ac:picMk id="4" creationId="{05CF708B-C692-CC42-892A-4419B841DF97}"/>
          </ac:picMkLst>
        </pc:picChg>
        <pc:picChg chg="add mod">
          <ac:chgData name="Julia Đuranec" userId="76f8c64e-947c-4a67-966a-971e9028a276" providerId="ADAL" clId="{04DF27C3-9776-3148-B1D8-797363003E63}" dt="2020-11-24T20:26:01.469" v="51" actId="26606"/>
          <ac:picMkLst>
            <pc:docMk/>
            <pc:sldMk cId="829489045" sldId="272"/>
            <ac:picMk id="6" creationId="{D1231561-E41A-824E-BDF5-CD5C0630CC2A}"/>
          </ac:picMkLst>
        </pc:picChg>
        <pc:cxnChg chg="add">
          <ac:chgData name="Julia Đuranec" userId="76f8c64e-947c-4a67-966a-971e9028a276" providerId="ADAL" clId="{04DF27C3-9776-3148-B1D8-797363003E63}" dt="2020-11-24T20:26:01.469" v="51" actId="26606"/>
          <ac:cxnSpMkLst>
            <pc:docMk/>
            <pc:sldMk cId="829489045" sldId="272"/>
            <ac:cxnSpMk id="13" creationId="{1F5DC8C3-BA5F-4EED-BB9A-A14272BD82A1}"/>
          </ac:cxnSpMkLst>
        </pc:cxnChg>
        <pc:cxnChg chg="add">
          <ac:chgData name="Julia Đuranec" userId="76f8c64e-947c-4a67-966a-971e9028a276" providerId="ADAL" clId="{04DF27C3-9776-3148-B1D8-797363003E63}" dt="2020-11-24T20:26:01.469" v="51" actId="26606"/>
          <ac:cxnSpMkLst>
            <pc:docMk/>
            <pc:sldMk cId="829489045" sldId="272"/>
            <ac:cxnSpMk id="19" creationId="{FACE2D80-77E9-4433-B62B-693C5B7B2AEF}"/>
          </ac:cxnSpMkLst>
        </pc:cxnChg>
      </pc:sldChg>
      <pc:sldChg chg="addSp delSp new del addAnim delAnim">
        <pc:chgData name="Julia Đuranec" userId="76f8c64e-947c-4a67-966a-971e9028a276" providerId="ADAL" clId="{04DF27C3-9776-3148-B1D8-797363003E63}" dt="2020-11-24T20:13:46.130" v="20" actId="680"/>
        <pc:sldMkLst>
          <pc:docMk/>
          <pc:sldMk cId="3921976964" sldId="272"/>
        </pc:sldMkLst>
        <pc:spChg chg="add del">
          <ac:chgData name="Julia Đuranec" userId="76f8c64e-947c-4a67-966a-971e9028a276" providerId="ADAL" clId="{04DF27C3-9776-3148-B1D8-797363003E63}" dt="2020-11-24T20:13:45.787" v="15" actId="22"/>
          <ac:spMkLst>
            <pc:docMk/>
            <pc:sldMk cId="3921976964" sldId="272"/>
            <ac:spMk id="5" creationId="{A73AF9DD-CA7C-084E-A1C1-FE09879C3A63}"/>
          </ac:spMkLst>
        </pc:spChg>
      </pc:sldChg>
    </pc:docChg>
  </pc:docChgLst>
  <pc:docChgLst>
    <pc:chgData name="Klara Horvat" userId="S::klara.horvat10@skole.hr::12a2b884-1403-4d91-9444-b349aa3ec123" providerId="AD" clId="Web-{C8094E99-AC08-4D67-A2EA-40A14258B737}"/>
    <pc:docChg chg="modSld">
      <pc:chgData name="Klara Horvat" userId="S::klara.horvat10@skole.hr::12a2b884-1403-4d91-9444-b349aa3ec123" providerId="AD" clId="Web-{C8094E99-AC08-4D67-A2EA-40A14258B737}" dt="2020-11-25T09:22:55.391" v="19" actId="1076"/>
      <pc:docMkLst>
        <pc:docMk/>
      </pc:docMkLst>
      <pc:sldChg chg="addSp modSp">
        <pc:chgData name="Klara Horvat" userId="S::klara.horvat10@skole.hr::12a2b884-1403-4d91-9444-b349aa3ec123" providerId="AD" clId="Web-{C8094E99-AC08-4D67-A2EA-40A14258B737}" dt="2020-11-25T09:00:55.631" v="3" actId="1076"/>
        <pc:sldMkLst>
          <pc:docMk/>
          <pc:sldMk cId="939634518" sldId="259"/>
        </pc:sldMkLst>
        <pc:picChg chg="add mod">
          <ac:chgData name="Klara Horvat" userId="S::klara.horvat10@skole.hr::12a2b884-1403-4d91-9444-b349aa3ec123" providerId="AD" clId="Web-{C8094E99-AC08-4D67-A2EA-40A14258B737}" dt="2020-11-25T09:00:55.631" v="3" actId="1076"/>
          <ac:picMkLst>
            <pc:docMk/>
            <pc:sldMk cId="939634518" sldId="259"/>
            <ac:picMk id="2" creationId="{60057AA4-C60C-416D-B3E0-2BA35BBC8BBB}"/>
          </ac:picMkLst>
        </pc:picChg>
      </pc:sldChg>
      <pc:sldChg chg="addSp modSp">
        <pc:chgData name="Klara Horvat" userId="S::klara.horvat10@skole.hr::12a2b884-1403-4d91-9444-b349aa3ec123" providerId="AD" clId="Web-{C8094E99-AC08-4D67-A2EA-40A14258B737}" dt="2020-11-25T09:04:19.504" v="5" actId="1076"/>
        <pc:sldMkLst>
          <pc:docMk/>
          <pc:sldMk cId="105295104" sldId="261"/>
        </pc:sldMkLst>
        <pc:picChg chg="add mod">
          <ac:chgData name="Klara Horvat" userId="S::klara.horvat10@skole.hr::12a2b884-1403-4d91-9444-b349aa3ec123" providerId="AD" clId="Web-{C8094E99-AC08-4D67-A2EA-40A14258B737}" dt="2020-11-25T09:04:19.504" v="5" actId="1076"/>
          <ac:picMkLst>
            <pc:docMk/>
            <pc:sldMk cId="105295104" sldId="261"/>
            <ac:picMk id="2" creationId="{99F96F3B-577B-440E-A50B-990BC27C1E2A}"/>
          </ac:picMkLst>
        </pc:picChg>
      </pc:sldChg>
      <pc:sldChg chg="addSp modSp">
        <pc:chgData name="Klara Horvat" userId="S::klara.horvat10@skole.hr::12a2b884-1403-4d91-9444-b349aa3ec123" providerId="AD" clId="Web-{C8094E99-AC08-4D67-A2EA-40A14258B737}" dt="2020-11-25T08:58:40.262" v="1" actId="1076"/>
        <pc:sldMkLst>
          <pc:docMk/>
          <pc:sldMk cId="1918516838" sldId="262"/>
        </pc:sldMkLst>
        <pc:picChg chg="add mod">
          <ac:chgData name="Klara Horvat" userId="S::klara.horvat10@skole.hr::12a2b884-1403-4d91-9444-b349aa3ec123" providerId="AD" clId="Web-{C8094E99-AC08-4D67-A2EA-40A14258B737}" dt="2020-11-25T08:58:40.262" v="1" actId="1076"/>
          <ac:picMkLst>
            <pc:docMk/>
            <pc:sldMk cId="1918516838" sldId="262"/>
            <ac:picMk id="2" creationId="{B4FD69F1-A5A4-4ACC-AD24-5C907FB873C5}"/>
          </ac:picMkLst>
        </pc:picChg>
      </pc:sldChg>
      <pc:sldChg chg="addSp modSp">
        <pc:chgData name="Klara Horvat" userId="S::klara.horvat10@skole.hr::12a2b884-1403-4d91-9444-b349aa3ec123" providerId="AD" clId="Web-{C8094E99-AC08-4D67-A2EA-40A14258B737}" dt="2020-11-25T09:22:55.391" v="19" actId="1076"/>
        <pc:sldMkLst>
          <pc:docMk/>
          <pc:sldMk cId="967188508" sldId="263"/>
        </pc:sldMkLst>
        <pc:picChg chg="add mod">
          <ac:chgData name="Klara Horvat" userId="S::klara.horvat10@skole.hr::12a2b884-1403-4d91-9444-b349aa3ec123" providerId="AD" clId="Web-{C8094E99-AC08-4D67-A2EA-40A14258B737}" dt="2020-11-25T09:22:55.391" v="19" actId="1076"/>
          <ac:picMkLst>
            <pc:docMk/>
            <pc:sldMk cId="967188508" sldId="263"/>
            <ac:picMk id="4" creationId="{4D85E944-86DD-4FB3-9027-96F9D5853988}"/>
          </ac:picMkLst>
        </pc:picChg>
      </pc:sldChg>
      <pc:sldChg chg="addSp modSp mod setBg setClrOvrMap">
        <pc:chgData name="Klara Horvat" userId="S::klara.horvat10@skole.hr::12a2b884-1403-4d91-9444-b349aa3ec123" providerId="AD" clId="Web-{C8094E99-AC08-4D67-A2EA-40A14258B737}" dt="2020-11-25T09:19:23.642" v="16"/>
        <pc:sldMkLst>
          <pc:docMk/>
          <pc:sldMk cId="4289477157" sldId="264"/>
        </pc:sldMkLst>
        <pc:spChg chg="mod">
          <ac:chgData name="Klara Horvat" userId="S::klara.horvat10@skole.hr::12a2b884-1403-4d91-9444-b349aa3ec123" providerId="AD" clId="Web-{C8094E99-AC08-4D67-A2EA-40A14258B737}" dt="2020-11-25T09:19:23.642" v="16"/>
          <ac:spMkLst>
            <pc:docMk/>
            <pc:sldMk cId="4289477157" sldId="264"/>
            <ac:spMk id="3" creationId="{A6BC8BBE-0D1A-4459-AF63-575D4F6B6577}"/>
          </ac:spMkLst>
        </pc:spChg>
        <pc:spChg chg="add">
          <ac:chgData name="Klara Horvat" userId="S::klara.horvat10@skole.hr::12a2b884-1403-4d91-9444-b349aa3ec123" providerId="AD" clId="Web-{C8094E99-AC08-4D67-A2EA-40A14258B737}" dt="2020-11-25T09:19:23.642" v="16"/>
          <ac:spMkLst>
            <pc:docMk/>
            <pc:sldMk cId="4289477157" sldId="264"/>
            <ac:spMk id="9" creationId="{E844E128-FF69-4E9F-8327-6B504B3C5AE1}"/>
          </ac:spMkLst>
        </pc:spChg>
        <pc:picChg chg="add mod ord">
          <ac:chgData name="Klara Horvat" userId="S::klara.horvat10@skole.hr::12a2b884-1403-4d91-9444-b349aa3ec123" providerId="AD" clId="Web-{C8094E99-AC08-4D67-A2EA-40A14258B737}" dt="2020-11-25T09:19:23.642" v="16"/>
          <ac:picMkLst>
            <pc:docMk/>
            <pc:sldMk cId="4289477157" sldId="264"/>
            <ac:picMk id="2" creationId="{DF3D9AC6-C494-4479-B4F1-338AE8597396}"/>
          </ac:picMkLst>
        </pc:picChg>
        <pc:picChg chg="add mod">
          <ac:chgData name="Klara Horvat" userId="S::klara.horvat10@skole.hr::12a2b884-1403-4d91-9444-b349aa3ec123" providerId="AD" clId="Web-{C8094E99-AC08-4D67-A2EA-40A14258B737}" dt="2020-11-25T09:19:23.642" v="16"/>
          <ac:picMkLst>
            <pc:docMk/>
            <pc:sldMk cId="4289477157" sldId="264"/>
            <ac:picMk id="4" creationId="{1537DD62-42A4-431C-993D-576252C640BD}"/>
          </ac:picMkLst>
        </pc:picChg>
        <pc:cxnChg chg="add">
          <ac:chgData name="Klara Horvat" userId="S::klara.horvat10@skole.hr::12a2b884-1403-4d91-9444-b349aa3ec123" providerId="AD" clId="Web-{C8094E99-AC08-4D67-A2EA-40A14258B737}" dt="2020-11-25T09:19:23.642" v="16"/>
          <ac:cxnSpMkLst>
            <pc:docMk/>
            <pc:sldMk cId="4289477157" sldId="264"/>
            <ac:cxnSpMk id="11" creationId="{055CEADF-09EA-423C-8C45-F94AF44D5AF0}"/>
          </ac:cxnSpMkLst>
        </pc:cxnChg>
      </pc:sldChg>
      <pc:sldChg chg="addSp modSp">
        <pc:chgData name="Klara Horvat" userId="S::klara.horvat10@skole.hr::12a2b884-1403-4d91-9444-b349aa3ec123" providerId="AD" clId="Web-{C8094E99-AC08-4D67-A2EA-40A14258B737}" dt="2020-11-25T09:22:39.264" v="17" actId="1076"/>
        <pc:sldMkLst>
          <pc:docMk/>
          <pc:sldMk cId="154715782" sldId="266"/>
        </pc:sldMkLst>
        <pc:picChg chg="add mod">
          <ac:chgData name="Klara Horvat" userId="S::klara.horvat10@skole.hr::12a2b884-1403-4d91-9444-b349aa3ec123" providerId="AD" clId="Web-{C8094E99-AC08-4D67-A2EA-40A14258B737}" dt="2020-11-25T09:22:39.264" v="17" actId="1076"/>
          <ac:picMkLst>
            <pc:docMk/>
            <pc:sldMk cId="154715782" sldId="266"/>
            <ac:picMk id="2" creationId="{72EBCFAC-5458-4408-8869-0E50B8059FF1}"/>
          </ac:picMkLst>
        </pc:picChg>
        <pc:picChg chg="add mod">
          <ac:chgData name="Klara Horvat" userId="S::klara.horvat10@skole.hr::12a2b884-1403-4d91-9444-b349aa3ec123" providerId="AD" clId="Web-{C8094E99-AC08-4D67-A2EA-40A14258B737}" dt="2020-11-25T09:18:54.046" v="15" actId="1076"/>
          <ac:picMkLst>
            <pc:docMk/>
            <pc:sldMk cId="154715782" sldId="266"/>
            <ac:picMk id="4" creationId="{767C4D86-4032-489D-92B9-14C3AE87CDC0}"/>
          </ac:picMkLst>
        </pc:picChg>
      </pc:sldChg>
    </pc:docChg>
  </pc:docChgLst>
  <pc:docChgLst>
    <pc:chgData name="Julia Đuranec" userId="76f8c64e-947c-4a67-966a-971e9028a276" providerId="ADAL" clId="{A77FE27F-9B51-0040-927B-E7E4CB4A418C}"/>
    <pc:docChg chg="modSld">
      <pc:chgData name="Julia Đuranec" userId="76f8c64e-947c-4a67-966a-971e9028a276" providerId="ADAL" clId="{A77FE27F-9B51-0040-927B-E7E4CB4A418C}" dt="2020-11-25T09:39:45.906" v="11" actId="20577"/>
      <pc:docMkLst>
        <pc:docMk/>
      </pc:docMkLst>
      <pc:sldChg chg="modSp">
        <pc:chgData name="Julia Đuranec" userId="76f8c64e-947c-4a67-966a-971e9028a276" providerId="ADAL" clId="{A77FE27F-9B51-0040-927B-E7E4CB4A418C}" dt="2020-11-25T09:37:06.277" v="1" actId="782"/>
        <pc:sldMkLst>
          <pc:docMk/>
          <pc:sldMk cId="1021352183" sldId="257"/>
        </pc:sldMkLst>
        <pc:spChg chg="mod">
          <ac:chgData name="Julia Đuranec" userId="76f8c64e-947c-4a67-966a-971e9028a276" providerId="ADAL" clId="{A77FE27F-9B51-0040-927B-E7E4CB4A418C}" dt="2020-11-25T09:37:06.277" v="1" actId="782"/>
          <ac:spMkLst>
            <pc:docMk/>
            <pc:sldMk cId="1021352183" sldId="257"/>
            <ac:spMk id="3" creationId="{394BD37A-9A88-445E-AC99-C47F620BD472}"/>
          </ac:spMkLst>
        </pc:spChg>
      </pc:sldChg>
      <pc:sldChg chg="addSp modSp">
        <pc:chgData name="Julia Đuranec" userId="76f8c64e-947c-4a67-966a-971e9028a276" providerId="ADAL" clId="{A77FE27F-9B51-0040-927B-E7E4CB4A418C}" dt="2020-11-25T09:39:23.911" v="4" actId="1076"/>
        <pc:sldMkLst>
          <pc:docMk/>
          <pc:sldMk cId="3696229503" sldId="265"/>
        </pc:sldMkLst>
        <pc:picChg chg="add mod">
          <ac:chgData name="Julia Đuranec" userId="76f8c64e-947c-4a67-966a-971e9028a276" providerId="ADAL" clId="{A77FE27F-9B51-0040-927B-E7E4CB4A418C}" dt="2020-11-25T09:39:23.911" v="4" actId="1076"/>
          <ac:picMkLst>
            <pc:docMk/>
            <pc:sldMk cId="3696229503" sldId="265"/>
            <ac:picMk id="2" creationId="{FC510F00-BB60-4E46-8873-25CD519C66D0}"/>
          </ac:picMkLst>
        </pc:picChg>
      </pc:sldChg>
      <pc:sldChg chg="modSp">
        <pc:chgData name="Julia Đuranec" userId="76f8c64e-947c-4a67-966a-971e9028a276" providerId="ADAL" clId="{A77FE27F-9B51-0040-927B-E7E4CB4A418C}" dt="2020-11-25T09:39:45.906" v="11" actId="20577"/>
        <pc:sldMkLst>
          <pc:docMk/>
          <pc:sldMk cId="1488376310" sldId="273"/>
        </pc:sldMkLst>
        <pc:spChg chg="mod">
          <ac:chgData name="Julia Đuranec" userId="76f8c64e-947c-4a67-966a-971e9028a276" providerId="ADAL" clId="{A77FE27F-9B51-0040-927B-E7E4CB4A418C}" dt="2020-11-25T09:39:45.906" v="11" actId="20577"/>
          <ac:spMkLst>
            <pc:docMk/>
            <pc:sldMk cId="1488376310" sldId="273"/>
            <ac:spMk id="2" creationId="{C31A18FC-EAB6-4D86-BAC2-305C95C462FD}"/>
          </ac:spMkLst>
        </pc:spChg>
      </pc:sldChg>
    </pc:docChg>
  </pc:docChgLst>
  <pc:docChgLst>
    <pc:chgData name="Julia Đuranec" userId="S::julia.duranec@skole.hr::76f8c64e-947c-4a67-966a-971e9028a276" providerId="AD" clId="Web-{B849BD10-EDA4-437B-B2EB-2C6157B033B5}"/>
    <pc:docChg chg="modSld">
      <pc:chgData name="Julia Đuranec" userId="S::julia.duranec@skole.hr::76f8c64e-947c-4a67-966a-971e9028a276" providerId="AD" clId="Web-{B849BD10-EDA4-437B-B2EB-2C6157B033B5}" dt="2020-11-24T19:42:14.946" v="4" actId="20577"/>
      <pc:docMkLst>
        <pc:docMk/>
      </pc:docMkLst>
      <pc:sldChg chg="modSp">
        <pc:chgData name="Julia Đuranec" userId="S::julia.duranec@skole.hr::76f8c64e-947c-4a67-966a-971e9028a276" providerId="AD" clId="Web-{B849BD10-EDA4-437B-B2EB-2C6157B033B5}" dt="2020-11-24T19:42:14.946" v="3" actId="20577"/>
        <pc:sldMkLst>
          <pc:docMk/>
          <pc:sldMk cId="1021352183" sldId="257"/>
        </pc:sldMkLst>
        <pc:spChg chg="mod">
          <ac:chgData name="Julia Đuranec" userId="S::julia.duranec@skole.hr::76f8c64e-947c-4a67-966a-971e9028a276" providerId="AD" clId="Web-{B849BD10-EDA4-437B-B2EB-2C6157B033B5}" dt="2020-11-24T19:40:53.148" v="2" actId="20577"/>
          <ac:spMkLst>
            <pc:docMk/>
            <pc:sldMk cId="1021352183" sldId="257"/>
            <ac:spMk id="3" creationId="{394BD37A-9A88-445E-AC99-C47F620BD472}"/>
          </ac:spMkLst>
        </pc:spChg>
        <pc:spChg chg="mod">
          <ac:chgData name="Julia Đuranec" userId="S::julia.duranec@skole.hr::76f8c64e-947c-4a67-966a-971e9028a276" providerId="AD" clId="Web-{B849BD10-EDA4-437B-B2EB-2C6157B033B5}" dt="2020-11-24T19:42:14.946" v="3" actId="20577"/>
          <ac:spMkLst>
            <pc:docMk/>
            <pc:sldMk cId="1021352183" sldId="257"/>
            <ac:spMk id="6" creationId="{79EE2144-3995-44FD-928D-35C0EB7DBFC1}"/>
          </ac:spMkLst>
        </pc:spChg>
      </pc:sldChg>
    </pc:docChg>
  </pc:docChgLst>
  <pc:docChgLst>
    <pc:chgData name="Klara Horvat" userId="S::klara.horvat10@skole.hr::12a2b884-1403-4d91-9444-b349aa3ec123" providerId="AD" clId="Web-{F7DC98C2-51CB-471D-A101-E646C027668E}"/>
    <pc:docChg chg="modSld">
      <pc:chgData name="Klara Horvat" userId="S::klara.horvat10@skole.hr::12a2b884-1403-4d91-9444-b349aa3ec123" providerId="AD" clId="Web-{F7DC98C2-51CB-471D-A101-E646C027668E}" dt="2020-11-24T19:43:42.046" v="69"/>
      <pc:docMkLst>
        <pc:docMk/>
      </pc:docMkLst>
      <pc:sldChg chg="addAnim modAnim">
        <pc:chgData name="Klara Horvat" userId="S::klara.horvat10@skole.hr::12a2b884-1403-4d91-9444-b349aa3ec123" providerId="AD" clId="Web-{F7DC98C2-51CB-471D-A101-E646C027668E}" dt="2020-11-24T18:53:32.214" v="21"/>
        <pc:sldMkLst>
          <pc:docMk/>
          <pc:sldMk cId="414714023" sldId="256"/>
        </pc:sldMkLst>
      </pc:sldChg>
      <pc:sldChg chg="addSp delSp modSp mod setBg addAnim modAnim setClrOvrMap">
        <pc:chgData name="Klara Horvat" userId="S::klara.horvat10@skole.hr::12a2b884-1403-4d91-9444-b349aa3ec123" providerId="AD" clId="Web-{F7DC98C2-51CB-471D-A101-E646C027668E}" dt="2020-11-24T19:43:42.046" v="69"/>
        <pc:sldMkLst>
          <pc:docMk/>
          <pc:sldMk cId="1021352183" sldId="257"/>
        </pc:sldMkLst>
        <pc:spChg chg="mod">
          <ac:chgData name="Klara Horvat" userId="S::klara.horvat10@skole.hr::12a2b884-1403-4d91-9444-b349aa3ec123" providerId="AD" clId="Web-{F7DC98C2-51CB-471D-A101-E646C027668E}" dt="2020-11-24T19:24:09.296" v="49"/>
          <ac:spMkLst>
            <pc:docMk/>
            <pc:sldMk cId="1021352183" sldId="257"/>
            <ac:spMk id="2" creationId="{6538A3AC-A5C3-4E55-A528-E9B6D9D684A7}"/>
          </ac:spMkLst>
        </pc:spChg>
        <pc:spChg chg="mod ord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3" creationId="{394BD37A-9A88-445E-AC99-C47F620BD472}"/>
          </ac:spMkLst>
        </pc:spChg>
        <pc:spChg chg="mod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6" creationId="{79EE2144-3995-44FD-928D-35C0EB7DBFC1}"/>
          </ac:spMkLst>
        </pc:spChg>
        <pc:spChg chg="add">
          <ac:chgData name="Klara Horvat" userId="S::klara.horvat10@skole.hr::12a2b884-1403-4d91-9444-b349aa3ec123" providerId="AD" clId="Web-{F7DC98C2-51CB-471D-A101-E646C027668E}" dt="2020-11-24T18:54:19.090" v="24"/>
          <ac:spMkLst>
            <pc:docMk/>
            <pc:sldMk cId="1021352183" sldId="257"/>
            <ac:spMk id="6" creationId="{F4FAA6B4-BAFB-4474-9B14-DC83A9096513}"/>
          </ac:spMkLst>
        </pc:spChg>
        <pc:spChg chg="add del">
          <ac:chgData name="Klara Horvat" userId="S::klara.horvat10@skole.hr::12a2b884-1403-4d91-9444-b349aa3ec123" providerId="AD" clId="Web-{F7DC98C2-51CB-471D-A101-E646C027668E}" dt="2020-11-24T18:54:19.090" v="23"/>
          <ac:spMkLst>
            <pc:docMk/>
            <pc:sldMk cId="1021352183" sldId="257"/>
            <ac:spMk id="9" creationId="{E844E128-FF69-4E9F-8327-6B504B3C5AE1}"/>
          </ac:spMkLst>
        </pc:spChg>
        <pc:spChg chg="add">
          <ac:chgData name="Klara Horvat" userId="S::klara.horvat10@skole.hr::12a2b884-1403-4d91-9444-b349aa3ec123" providerId="AD" clId="Web-{F7DC98C2-51CB-471D-A101-E646C027668E}" dt="2020-11-24T18:54:19.090" v="24"/>
          <ac:spMkLst>
            <pc:docMk/>
            <pc:sldMk cId="1021352183" sldId="257"/>
            <ac:spMk id="13" creationId="{DB148495-5F82-48E2-A76C-C8E1C8949940}"/>
          </ac:spMkLst>
        </pc:spChg>
        <pc:spChg chg="del">
          <ac:chgData name="Klara Horvat" userId="S::klara.horvat10@skole.hr::12a2b884-1403-4d91-9444-b349aa3ec123" providerId="AD" clId="Web-{F7DC98C2-51CB-471D-A101-E646C027668E}" dt="2020-11-24T19:24:09.296" v="49"/>
          <ac:spMkLst>
            <pc:docMk/>
            <pc:sldMk cId="1021352183" sldId="257"/>
            <ac:spMk id="18" creationId="{E844E128-FF69-4E9F-8327-6B504B3C5AE1}"/>
          </ac:spMkLst>
        </pc:spChg>
        <pc:spChg chg="add del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25" creationId="{F4FAA6B4-BAFB-4474-9B14-DC83A9096513}"/>
          </ac:spMkLst>
        </pc:spChg>
        <pc:spChg chg="add del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29" creationId="{DB148495-5F82-48E2-A76C-C8E1C8949940}"/>
          </ac:spMkLst>
        </pc:spChg>
        <pc:spChg chg="add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34" creationId="{69426B45-4C4F-4D52-8537-76E9A5B89E2F}"/>
          </ac:spMkLst>
        </pc:spChg>
        <pc:spChg chg="add">
          <ac:chgData name="Klara Horvat" userId="S::klara.horvat10@skole.hr::12a2b884-1403-4d91-9444-b349aa3ec123" providerId="AD" clId="Web-{F7DC98C2-51CB-471D-A101-E646C027668E}" dt="2020-11-24T19:43:42.046" v="69"/>
          <ac:spMkLst>
            <pc:docMk/>
            <pc:sldMk cId="1021352183" sldId="257"/>
            <ac:spMk id="38" creationId="{67E6FB20-7663-466F-A928-9371C34F955C}"/>
          </ac:spMkLst>
        </pc:spChg>
        <pc:picChg chg="add mod">
          <ac:chgData name="Klara Horvat" userId="S::klara.horvat10@skole.hr::12a2b884-1403-4d91-9444-b349aa3ec123" providerId="AD" clId="Web-{F7DC98C2-51CB-471D-A101-E646C027668E}" dt="2020-11-24T18:54:19.090" v="24"/>
          <ac:picMkLst>
            <pc:docMk/>
            <pc:sldMk cId="1021352183" sldId="257"/>
            <ac:picMk id="4" creationId="{0C0C091B-5A50-4C9C-8B21-7891D892195A}"/>
          </ac:picMkLst>
        </pc:picChg>
        <pc:picChg chg="mod ord">
          <ac:chgData name="Klara Horvat" userId="S::klara.horvat10@skole.hr::12a2b884-1403-4d91-9444-b349aa3ec123" providerId="AD" clId="Web-{F7DC98C2-51CB-471D-A101-E646C027668E}" dt="2020-11-24T19:43:42.046" v="69"/>
          <ac:picMkLst>
            <pc:docMk/>
            <pc:sldMk cId="1021352183" sldId="257"/>
            <ac:picMk id="5" creationId="{4EAC18F3-C717-4BD6-971F-51E7FDF555DF}"/>
          </ac:picMkLst>
        </pc:picChg>
        <pc:cxnChg chg="add">
          <ac:chgData name="Klara Horvat" userId="S::klara.horvat10@skole.hr::12a2b884-1403-4d91-9444-b349aa3ec123" providerId="AD" clId="Web-{F7DC98C2-51CB-471D-A101-E646C027668E}" dt="2020-11-24T18:54:19.090" v="24"/>
          <ac:cxnSpMkLst>
            <pc:docMk/>
            <pc:sldMk cId="1021352183" sldId="257"/>
            <ac:cxnSpMk id="7" creationId="{4364CDC3-ADB0-4691-9286-5925F160C2D5}"/>
          </ac:cxnSpMkLst>
        </pc:cxnChg>
        <pc:cxnChg chg="add del">
          <ac:chgData name="Klara Horvat" userId="S::klara.horvat10@skole.hr::12a2b884-1403-4d91-9444-b349aa3ec123" providerId="AD" clId="Web-{F7DC98C2-51CB-471D-A101-E646C027668E}" dt="2020-11-24T18:54:19.090" v="23"/>
          <ac:cxnSpMkLst>
            <pc:docMk/>
            <pc:sldMk cId="1021352183" sldId="257"/>
            <ac:cxnSpMk id="11" creationId="{055CEADF-09EA-423C-8C45-F94AF44D5AF0}"/>
          </ac:cxnSpMkLst>
        </pc:cxnChg>
        <pc:cxnChg chg="del">
          <ac:chgData name="Klara Horvat" userId="S::klara.horvat10@skole.hr::12a2b884-1403-4d91-9444-b349aa3ec123" providerId="AD" clId="Web-{F7DC98C2-51CB-471D-A101-E646C027668E}" dt="2020-11-24T19:24:09.296" v="49"/>
          <ac:cxnSpMkLst>
            <pc:docMk/>
            <pc:sldMk cId="1021352183" sldId="257"/>
            <ac:cxnSpMk id="20" creationId="{055CEADF-09EA-423C-8C45-F94AF44D5AF0}"/>
          </ac:cxnSpMkLst>
        </pc:cxnChg>
        <pc:cxnChg chg="add del">
          <ac:chgData name="Klara Horvat" userId="S::klara.horvat10@skole.hr::12a2b884-1403-4d91-9444-b349aa3ec123" providerId="AD" clId="Web-{F7DC98C2-51CB-471D-A101-E646C027668E}" dt="2020-11-24T19:43:42.046" v="69"/>
          <ac:cxnSpMkLst>
            <pc:docMk/>
            <pc:sldMk cId="1021352183" sldId="257"/>
            <ac:cxnSpMk id="27" creationId="{4364CDC3-ADB0-4691-9286-5925F160C2D5}"/>
          </ac:cxnSpMkLst>
        </pc:cxnChg>
        <pc:cxnChg chg="add">
          <ac:chgData name="Klara Horvat" userId="S::klara.horvat10@skole.hr::12a2b884-1403-4d91-9444-b349aa3ec123" providerId="AD" clId="Web-{F7DC98C2-51CB-471D-A101-E646C027668E}" dt="2020-11-24T19:43:42.046" v="69"/>
          <ac:cxnSpMkLst>
            <pc:docMk/>
            <pc:sldMk cId="1021352183" sldId="257"/>
            <ac:cxnSpMk id="36" creationId="{CF117E1C-E964-4433-B1A8-BB2301D0FF14}"/>
          </ac:cxnSpMkLst>
        </pc:cxnChg>
      </pc:sldChg>
      <pc:sldChg chg="addAnim modAnim">
        <pc:chgData name="Klara Horvat" userId="S::klara.horvat10@skole.hr::12a2b884-1403-4d91-9444-b349aa3ec123" providerId="AD" clId="Web-{F7DC98C2-51CB-471D-A101-E646C027668E}" dt="2020-11-24T19:00:06.865" v="34"/>
        <pc:sldMkLst>
          <pc:docMk/>
          <pc:sldMk cId="972733503" sldId="258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2:28.822" v="38"/>
        <pc:sldMkLst>
          <pc:docMk/>
          <pc:sldMk cId="939634518" sldId="259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8:59:58.115" v="32"/>
        <pc:sldMkLst>
          <pc:docMk/>
          <pc:sldMk cId="268186331" sldId="260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4:00.559" v="40"/>
        <pc:sldMkLst>
          <pc:docMk/>
          <pc:sldMk cId="105295104" sldId="261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0:45.257" v="36"/>
        <pc:sldMkLst>
          <pc:docMk/>
          <pc:sldMk cId="1918516838" sldId="262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4:20.731" v="42"/>
        <pc:sldMkLst>
          <pc:docMk/>
          <pc:sldMk cId="967188508" sldId="263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4:55.107" v="44"/>
        <pc:sldMkLst>
          <pc:docMk/>
          <pc:sldMk cId="4289477157" sldId="264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5:34.514" v="46"/>
        <pc:sldMkLst>
          <pc:docMk/>
          <pc:sldMk cId="3696229503" sldId="265"/>
        </pc:sldMkLst>
      </pc:sldChg>
      <pc:sldChg chg="addAnim modAnim">
        <pc:chgData name="Klara Horvat" userId="S::klara.horvat10@skole.hr::12a2b884-1403-4d91-9444-b349aa3ec123" providerId="AD" clId="Web-{F7DC98C2-51CB-471D-A101-E646C027668E}" dt="2020-11-24T19:06:07.281" v="48"/>
        <pc:sldMkLst>
          <pc:docMk/>
          <pc:sldMk cId="154715782" sldId="266"/>
        </pc:sldMkLst>
      </pc:sldChg>
      <pc:sldChg chg="modSp">
        <pc:chgData name="Klara Horvat" userId="S::klara.horvat10@skole.hr::12a2b884-1403-4d91-9444-b349aa3ec123" providerId="AD" clId="Web-{F7DC98C2-51CB-471D-A101-E646C027668E}" dt="2020-11-24T18:52:15.352" v="15" actId="20577"/>
        <pc:sldMkLst>
          <pc:docMk/>
          <pc:sldMk cId="111493291" sldId="268"/>
        </pc:sldMkLst>
        <pc:spChg chg="mod">
          <ac:chgData name="Klara Horvat" userId="S::klara.horvat10@skole.hr::12a2b884-1403-4d91-9444-b349aa3ec123" providerId="AD" clId="Web-{F7DC98C2-51CB-471D-A101-E646C027668E}" dt="2020-11-24T18:52:15.352" v="15" actId="20577"/>
          <ac:spMkLst>
            <pc:docMk/>
            <pc:sldMk cId="111493291" sldId="268"/>
            <ac:spMk id="3" creationId="{90CB661C-23D5-4301-973F-A827CBD46E35}"/>
          </ac:spMkLst>
        </pc:spChg>
      </pc:sldChg>
      <pc:sldChg chg="modSp">
        <pc:chgData name="Klara Horvat" userId="S::klara.horvat10@skole.hr::12a2b884-1403-4d91-9444-b349aa3ec123" providerId="AD" clId="Web-{F7DC98C2-51CB-471D-A101-E646C027668E}" dt="2020-11-24T18:45:35.951" v="10" actId="20577"/>
        <pc:sldMkLst>
          <pc:docMk/>
          <pc:sldMk cId="1438250658" sldId="269"/>
        </pc:sldMkLst>
        <pc:spChg chg="mod">
          <ac:chgData name="Klara Horvat" userId="S::klara.horvat10@skole.hr::12a2b884-1403-4d91-9444-b349aa3ec123" providerId="AD" clId="Web-{F7DC98C2-51CB-471D-A101-E646C027668E}" dt="2020-11-24T18:45:35.951" v="10" actId="20577"/>
          <ac:spMkLst>
            <pc:docMk/>
            <pc:sldMk cId="1438250658" sldId="269"/>
            <ac:spMk id="3" creationId="{EA948822-C042-4CFE-ACDC-9AA97E622B14}"/>
          </ac:spMkLst>
        </pc:spChg>
      </pc:sldChg>
    </pc:docChg>
  </pc:docChgLst>
  <pc:docChgLst>
    <pc:chgData name="Klara Horvat" userId="S::klara.horvat10@skole.hr::12a2b884-1403-4d91-9444-b349aa3ec123" providerId="AD" clId="Web-{6D208AA4-D998-470A-BAA9-8F4A74F7F47D}"/>
    <pc:docChg chg="addSld delSld modSld">
      <pc:chgData name="Klara Horvat" userId="S::klara.horvat10@skole.hr::12a2b884-1403-4d91-9444-b349aa3ec123" providerId="AD" clId="Web-{6D208AA4-D998-470A-BAA9-8F4A74F7F47D}" dt="2020-11-25T10:41:27.358" v="131"/>
      <pc:docMkLst>
        <pc:docMk/>
      </pc:docMkLst>
      <pc:sldChg chg="addSp delSp modSp mod setClrOvrMap">
        <pc:chgData name="Klara Horvat" userId="S::klara.horvat10@skole.hr::12a2b884-1403-4d91-9444-b349aa3ec123" providerId="AD" clId="Web-{6D208AA4-D998-470A-BAA9-8F4A74F7F47D}" dt="2020-11-25T09:45:23.430" v="64" actId="20577"/>
        <pc:sldMkLst>
          <pc:docMk/>
          <pc:sldMk cId="1021352183" sldId="257"/>
        </pc:sldMkLst>
        <pc:spChg chg="mod">
          <ac:chgData name="Klara Horvat" userId="S::klara.horvat10@skole.hr::12a2b884-1403-4d91-9444-b349aa3ec123" providerId="AD" clId="Web-{6D208AA4-D998-470A-BAA9-8F4A74F7F47D}" dt="2020-11-25T09:45:23.430" v="64" actId="20577"/>
          <ac:spMkLst>
            <pc:docMk/>
            <pc:sldMk cId="1021352183" sldId="257"/>
            <ac:spMk id="3" creationId="{394BD37A-9A88-445E-AC99-C47F620BD472}"/>
          </ac:spMkLst>
        </pc:spChg>
        <pc:spChg chg="mod">
          <ac:chgData name="Klara Horvat" userId="S::klara.horvat10@skole.hr::12a2b884-1403-4d91-9444-b349aa3ec123" providerId="AD" clId="Web-{6D208AA4-D998-470A-BAA9-8F4A74F7F47D}" dt="2020-11-25T09:28:32.691" v="1"/>
          <ac:spMkLst>
            <pc:docMk/>
            <pc:sldMk cId="1021352183" sldId="257"/>
            <ac:spMk id="6" creationId="{79EE2144-3995-44FD-928D-35C0EB7DBFC1}"/>
          </ac:spMkLst>
        </pc:spChg>
        <pc:spChg chg="del">
          <ac:chgData name="Klara Horvat" userId="S::klara.horvat10@skole.hr::12a2b884-1403-4d91-9444-b349aa3ec123" providerId="AD" clId="Web-{6D208AA4-D998-470A-BAA9-8F4A74F7F47D}" dt="2020-11-25T09:28:32.691" v="1"/>
          <ac:spMkLst>
            <pc:docMk/>
            <pc:sldMk cId="1021352183" sldId="257"/>
            <ac:spMk id="40" creationId="{E844E128-FF69-4E9F-8327-6B504B3C5AE1}"/>
          </ac:spMkLst>
        </pc:spChg>
        <pc:spChg chg="add">
          <ac:chgData name="Klara Horvat" userId="S::klara.horvat10@skole.hr::12a2b884-1403-4d91-9444-b349aa3ec123" providerId="AD" clId="Web-{6D208AA4-D998-470A-BAA9-8F4A74F7F47D}" dt="2020-11-25T09:28:32.691" v="1"/>
          <ac:spMkLst>
            <pc:docMk/>
            <pc:sldMk cId="1021352183" sldId="257"/>
            <ac:spMk id="46" creationId="{F4FAA6B4-BAFB-4474-9B14-DC83A9096513}"/>
          </ac:spMkLst>
        </pc:spChg>
        <pc:spChg chg="add">
          <ac:chgData name="Klara Horvat" userId="S::klara.horvat10@skole.hr::12a2b884-1403-4d91-9444-b349aa3ec123" providerId="AD" clId="Web-{6D208AA4-D998-470A-BAA9-8F4A74F7F47D}" dt="2020-11-25T09:28:32.691" v="1"/>
          <ac:spMkLst>
            <pc:docMk/>
            <pc:sldMk cId="1021352183" sldId="257"/>
            <ac:spMk id="50" creationId="{DB148495-5F82-48E2-A76C-C8E1C8949940}"/>
          </ac:spMkLst>
        </pc:spChg>
        <pc:picChg chg="mod ord">
          <ac:chgData name="Klara Horvat" userId="S::klara.horvat10@skole.hr::12a2b884-1403-4d91-9444-b349aa3ec123" providerId="AD" clId="Web-{6D208AA4-D998-470A-BAA9-8F4A74F7F47D}" dt="2020-11-25T09:28:32.691" v="1"/>
          <ac:picMkLst>
            <pc:docMk/>
            <pc:sldMk cId="1021352183" sldId="257"/>
            <ac:picMk id="5" creationId="{4EAC18F3-C717-4BD6-971F-51E7FDF555DF}"/>
          </ac:picMkLst>
        </pc:picChg>
        <pc:cxnChg chg="del">
          <ac:chgData name="Klara Horvat" userId="S::klara.horvat10@skole.hr::12a2b884-1403-4d91-9444-b349aa3ec123" providerId="AD" clId="Web-{6D208AA4-D998-470A-BAA9-8F4A74F7F47D}" dt="2020-11-25T09:28:32.691" v="1"/>
          <ac:cxnSpMkLst>
            <pc:docMk/>
            <pc:sldMk cId="1021352183" sldId="257"/>
            <ac:cxnSpMk id="41" creationId="{055CEADF-09EA-423C-8C45-F94AF44D5AF0}"/>
          </ac:cxnSpMkLst>
        </pc:cxnChg>
        <pc:cxnChg chg="add">
          <ac:chgData name="Klara Horvat" userId="S::klara.horvat10@skole.hr::12a2b884-1403-4d91-9444-b349aa3ec123" providerId="AD" clId="Web-{6D208AA4-D998-470A-BAA9-8F4A74F7F47D}" dt="2020-11-25T09:28:32.691" v="1"/>
          <ac:cxnSpMkLst>
            <pc:docMk/>
            <pc:sldMk cId="1021352183" sldId="257"/>
            <ac:cxnSpMk id="48" creationId="{4364CDC3-ADB0-4691-9286-5925F160C2D5}"/>
          </ac:cxnSpMkLst>
        </pc:cxnChg>
      </pc:sldChg>
      <pc:sldChg chg="modSp">
        <pc:chgData name="Klara Horvat" userId="S::klara.horvat10@skole.hr::12a2b884-1403-4d91-9444-b349aa3ec123" providerId="AD" clId="Web-{6D208AA4-D998-470A-BAA9-8F4A74F7F47D}" dt="2020-11-25T09:28:55.771" v="4" actId="20577"/>
        <pc:sldMkLst>
          <pc:docMk/>
          <pc:sldMk cId="939634518" sldId="259"/>
        </pc:sldMkLst>
        <pc:spChg chg="mod">
          <ac:chgData name="Klara Horvat" userId="S::klara.horvat10@skole.hr::12a2b884-1403-4d91-9444-b349aa3ec123" providerId="AD" clId="Web-{6D208AA4-D998-470A-BAA9-8F4A74F7F47D}" dt="2020-11-25T09:28:55.771" v="4" actId="20577"/>
          <ac:spMkLst>
            <pc:docMk/>
            <pc:sldMk cId="939634518" sldId="259"/>
            <ac:spMk id="3" creationId="{3B76C2A1-28B3-4C69-9DFD-430243B8B33D}"/>
          </ac:spMkLst>
        </pc:spChg>
      </pc:sldChg>
      <pc:sldChg chg="modSp">
        <pc:chgData name="Klara Horvat" userId="S::klara.horvat10@skole.hr::12a2b884-1403-4d91-9444-b349aa3ec123" providerId="AD" clId="Web-{6D208AA4-D998-470A-BAA9-8F4A74F7F47D}" dt="2020-11-25T09:27:48.798" v="0" actId="1076"/>
        <pc:sldMkLst>
          <pc:docMk/>
          <pc:sldMk cId="1918516838" sldId="262"/>
        </pc:sldMkLst>
        <pc:picChg chg="mod">
          <ac:chgData name="Klara Horvat" userId="S::klara.horvat10@skole.hr::12a2b884-1403-4d91-9444-b349aa3ec123" providerId="AD" clId="Web-{6D208AA4-D998-470A-BAA9-8F4A74F7F47D}" dt="2020-11-25T09:27:48.798" v="0" actId="1076"/>
          <ac:picMkLst>
            <pc:docMk/>
            <pc:sldMk cId="1918516838" sldId="262"/>
            <ac:picMk id="2" creationId="{B4FD69F1-A5A4-4ACC-AD24-5C907FB873C5}"/>
          </ac:picMkLst>
        </pc:picChg>
      </pc:sldChg>
      <pc:sldChg chg="addSp delSp modSp">
        <pc:chgData name="Klara Horvat" userId="S::klara.horvat10@skole.hr::12a2b884-1403-4d91-9444-b349aa3ec123" providerId="AD" clId="Web-{6D208AA4-D998-470A-BAA9-8F4A74F7F47D}" dt="2020-11-25T09:49:13.649" v="85" actId="1076"/>
        <pc:sldMkLst>
          <pc:docMk/>
          <pc:sldMk cId="967188508" sldId="263"/>
        </pc:sldMkLst>
        <pc:spChg chg="mod">
          <ac:chgData name="Klara Horvat" userId="S::klara.horvat10@skole.hr::12a2b884-1403-4d91-9444-b349aa3ec123" providerId="AD" clId="Web-{6D208AA4-D998-470A-BAA9-8F4A74F7F47D}" dt="2020-11-25T09:49:13.649" v="85" actId="1076"/>
          <ac:spMkLst>
            <pc:docMk/>
            <pc:sldMk cId="967188508" sldId="263"/>
            <ac:spMk id="3" creationId="{7EB3658B-10F9-40A7-8F26-EB4CAF042100}"/>
          </ac:spMkLst>
        </pc:spChg>
        <pc:picChg chg="del">
          <ac:chgData name="Klara Horvat" userId="S::klara.horvat10@skole.hr::12a2b884-1403-4d91-9444-b349aa3ec123" providerId="AD" clId="Web-{6D208AA4-D998-470A-BAA9-8F4A74F7F47D}" dt="2020-11-25T09:47:53.034" v="67"/>
          <ac:picMkLst>
            <pc:docMk/>
            <pc:sldMk cId="967188508" sldId="263"/>
            <ac:picMk id="4" creationId="{4D85E944-86DD-4FB3-9027-96F9D5853988}"/>
          </ac:picMkLst>
        </pc:picChg>
        <pc:picChg chg="add mod">
          <ac:chgData name="Klara Horvat" userId="S::klara.horvat10@skole.hr::12a2b884-1403-4d91-9444-b349aa3ec123" providerId="AD" clId="Web-{6D208AA4-D998-470A-BAA9-8F4A74F7F47D}" dt="2020-11-25T09:49:09.148" v="84" actId="14100"/>
          <ac:picMkLst>
            <pc:docMk/>
            <pc:sldMk cId="967188508" sldId="263"/>
            <ac:picMk id="5" creationId="{5971C2F6-A698-4D45-AE0A-1E154BF4D666}"/>
          </ac:picMkLst>
        </pc:picChg>
      </pc:sldChg>
      <pc:sldChg chg="del">
        <pc:chgData name="Klara Horvat" userId="S::klara.horvat10@skole.hr::12a2b884-1403-4d91-9444-b349aa3ec123" providerId="AD" clId="Web-{6D208AA4-D998-470A-BAA9-8F4A74F7F47D}" dt="2020-11-25T10:15:51.677" v="96"/>
        <pc:sldMkLst>
          <pc:docMk/>
          <pc:sldMk cId="3696229503" sldId="265"/>
        </pc:sldMkLst>
      </pc:sldChg>
      <pc:sldChg chg="modSp del">
        <pc:chgData name="Klara Horvat" userId="S::klara.horvat10@skole.hr::12a2b884-1403-4d91-9444-b349aa3ec123" providerId="AD" clId="Web-{6D208AA4-D998-470A-BAA9-8F4A74F7F47D}" dt="2020-11-25T10:16:58.041" v="103"/>
        <pc:sldMkLst>
          <pc:docMk/>
          <pc:sldMk cId="154715782" sldId="266"/>
        </pc:sldMkLst>
        <pc:picChg chg="mod">
          <ac:chgData name="Klara Horvat" userId="S::klara.horvat10@skole.hr::12a2b884-1403-4d91-9444-b349aa3ec123" providerId="AD" clId="Web-{6D208AA4-D998-470A-BAA9-8F4A74F7F47D}" dt="2020-11-25T09:49:54.667" v="86" actId="1076"/>
          <ac:picMkLst>
            <pc:docMk/>
            <pc:sldMk cId="154715782" sldId="266"/>
            <ac:picMk id="4" creationId="{767C4D86-4032-489D-92B9-14C3AE87CDC0}"/>
          </ac:picMkLst>
        </pc:picChg>
      </pc:sldChg>
      <pc:sldChg chg="addSp delSp modSp new del mod setBg setClrOvrMap">
        <pc:chgData name="Klara Horvat" userId="S::klara.horvat10@skole.hr::12a2b884-1403-4d91-9444-b349aa3ec123" providerId="AD" clId="Web-{6D208AA4-D998-470A-BAA9-8F4A74F7F47D}" dt="2020-11-25T09:41:53.447" v="58"/>
        <pc:sldMkLst>
          <pc:docMk/>
          <pc:sldMk cId="2756129218" sldId="272"/>
        </pc:sldMkLst>
        <pc:spChg chg="del mod">
          <ac:chgData name="Klara Horvat" userId="S::klara.horvat10@skole.hr::12a2b884-1403-4d91-9444-b349aa3ec123" providerId="AD" clId="Web-{6D208AA4-D998-470A-BAA9-8F4A74F7F47D}" dt="2020-11-25T09:41:45.134" v="57"/>
          <ac:spMkLst>
            <pc:docMk/>
            <pc:sldMk cId="2756129218" sldId="272"/>
            <ac:spMk id="2" creationId="{0B153150-397B-47B3-8DF4-096E9A2987DF}"/>
          </ac:spMkLst>
        </pc:spChg>
        <pc:spChg chg="del">
          <ac:chgData name="Klara Horvat" userId="S::klara.horvat10@skole.hr::12a2b884-1403-4d91-9444-b349aa3ec123" providerId="AD" clId="Web-{6D208AA4-D998-470A-BAA9-8F4A74F7F47D}" dt="2020-11-25T09:39:49.502" v="50"/>
          <ac:spMkLst>
            <pc:docMk/>
            <pc:sldMk cId="2756129218" sldId="272"/>
            <ac:spMk id="3" creationId="{AAD546D0-B1E2-4CCF-89E0-8DDE790248C5}"/>
          </ac:spMkLst>
        </pc:spChg>
        <pc:spChg chg="add mod">
          <ac:chgData name="Klara Horvat" userId="S::klara.horvat10@skole.hr::12a2b884-1403-4d91-9444-b349aa3ec123" providerId="AD" clId="Web-{6D208AA4-D998-470A-BAA9-8F4A74F7F47D}" dt="2020-11-25T09:41:45.134" v="57"/>
          <ac:spMkLst>
            <pc:docMk/>
            <pc:sldMk cId="2756129218" sldId="272"/>
            <ac:spMk id="6" creationId="{8B6986BF-701D-4F9E-B223-6DD8E8AD801A}"/>
          </ac:spMkLst>
        </pc:spChg>
        <pc:spChg chg="add">
          <ac:chgData name="Klara Horvat" userId="S::klara.horvat10@skole.hr::12a2b884-1403-4d91-9444-b349aa3ec123" providerId="AD" clId="Web-{6D208AA4-D998-470A-BAA9-8F4A74F7F47D}" dt="2020-11-25T09:39:49.502" v="50"/>
          <ac:spMkLst>
            <pc:docMk/>
            <pc:sldMk cId="2756129218" sldId="272"/>
            <ac:spMk id="9" creationId="{39E3965E-AC41-4711-9D10-E25ABB132D86}"/>
          </ac:spMkLst>
        </pc:spChg>
        <pc:spChg chg="add">
          <ac:chgData name="Klara Horvat" userId="S::klara.horvat10@skole.hr::12a2b884-1403-4d91-9444-b349aa3ec123" providerId="AD" clId="Web-{6D208AA4-D998-470A-BAA9-8F4A74F7F47D}" dt="2020-11-25T09:39:49.502" v="50"/>
          <ac:spMkLst>
            <pc:docMk/>
            <pc:sldMk cId="2756129218" sldId="272"/>
            <ac:spMk id="13" creationId="{0AF4F2BA-3C03-4E2C-8ABC-0949B61B3C5E}"/>
          </ac:spMkLst>
        </pc:spChg>
        <pc:spChg chg="add">
          <ac:chgData name="Klara Horvat" userId="S::klara.horvat10@skole.hr::12a2b884-1403-4d91-9444-b349aa3ec123" providerId="AD" clId="Web-{6D208AA4-D998-470A-BAA9-8F4A74F7F47D}" dt="2020-11-25T09:39:49.502" v="50"/>
          <ac:spMkLst>
            <pc:docMk/>
            <pc:sldMk cId="2756129218" sldId="272"/>
            <ac:spMk id="17" creationId="{B40A8CA7-7D5A-43B0-A1A0-B558ECA9EED1}"/>
          </ac:spMkLst>
        </pc:spChg>
        <pc:picChg chg="add">
          <ac:chgData name="Klara Horvat" userId="S::klara.horvat10@skole.hr::12a2b884-1403-4d91-9444-b349aa3ec123" providerId="AD" clId="Web-{6D208AA4-D998-470A-BAA9-8F4A74F7F47D}" dt="2020-11-25T09:39:49.502" v="50"/>
          <ac:picMkLst>
            <pc:docMk/>
            <pc:sldMk cId="2756129218" sldId="272"/>
            <ac:picMk id="5" creationId="{5AF19F6C-DC8B-4496-969B-00DAA0F733A0}"/>
          </ac:picMkLst>
        </pc:picChg>
        <pc:cxnChg chg="add">
          <ac:chgData name="Klara Horvat" userId="S::klara.horvat10@skole.hr::12a2b884-1403-4d91-9444-b349aa3ec123" providerId="AD" clId="Web-{6D208AA4-D998-470A-BAA9-8F4A74F7F47D}" dt="2020-11-25T09:39:49.502" v="50"/>
          <ac:cxnSpMkLst>
            <pc:docMk/>
            <pc:sldMk cId="2756129218" sldId="272"/>
            <ac:cxnSpMk id="11" creationId="{1F5DC8C3-BA5F-4EED-BB9A-A14272BD82A1}"/>
          </ac:cxnSpMkLst>
        </pc:cxnChg>
        <pc:cxnChg chg="add">
          <ac:chgData name="Klara Horvat" userId="S::klara.horvat10@skole.hr::12a2b884-1403-4d91-9444-b349aa3ec123" providerId="AD" clId="Web-{6D208AA4-D998-470A-BAA9-8F4A74F7F47D}" dt="2020-11-25T09:39:49.502" v="50"/>
          <ac:cxnSpMkLst>
            <pc:docMk/>
            <pc:sldMk cId="2756129218" sldId="272"/>
            <ac:cxnSpMk id="15" creationId="{A07787ED-5EDC-4C54-AD87-55B60D0FE397}"/>
          </ac:cxnSpMkLst>
        </pc:cxnChg>
      </pc:sldChg>
      <pc:sldChg chg="addSp modSp new mod setBg">
        <pc:chgData name="Klara Horvat" userId="S::klara.horvat10@skole.hr::12a2b884-1403-4d91-9444-b349aa3ec123" providerId="AD" clId="Web-{6D208AA4-D998-470A-BAA9-8F4A74F7F47D}" dt="2020-11-25T09:47:32.189" v="66"/>
        <pc:sldMkLst>
          <pc:docMk/>
          <pc:sldMk cId="1488376310" sldId="273"/>
        </pc:sldMkLst>
        <pc:spChg chg="mod">
          <ac:chgData name="Klara Horvat" userId="S::klara.horvat10@skole.hr::12a2b884-1403-4d91-9444-b349aa3ec123" providerId="AD" clId="Web-{6D208AA4-D998-470A-BAA9-8F4A74F7F47D}" dt="2020-11-25T09:47:32.189" v="66"/>
          <ac:spMkLst>
            <pc:docMk/>
            <pc:sldMk cId="1488376310" sldId="273"/>
            <ac:spMk id="2" creationId="{C31A18FC-EAB6-4D86-BAC2-305C95C462FD}"/>
          </ac:spMkLst>
        </pc:spChg>
        <pc:spChg chg="add">
          <ac:chgData name="Klara Horvat" userId="S::klara.horvat10@skole.hr::12a2b884-1403-4d91-9444-b349aa3ec123" providerId="AD" clId="Web-{6D208AA4-D998-470A-BAA9-8F4A74F7F47D}" dt="2020-11-25T09:47:32.189" v="66"/>
          <ac:spMkLst>
            <pc:docMk/>
            <pc:sldMk cId="1488376310" sldId="273"/>
            <ac:spMk id="10" creationId="{39E3965E-AC41-4711-9D10-E25ABB132D86}"/>
          </ac:spMkLst>
        </pc:spChg>
        <pc:spChg chg="add">
          <ac:chgData name="Klara Horvat" userId="S::klara.horvat10@skole.hr::12a2b884-1403-4d91-9444-b349aa3ec123" providerId="AD" clId="Web-{6D208AA4-D998-470A-BAA9-8F4A74F7F47D}" dt="2020-11-25T09:47:32.189" v="66"/>
          <ac:spMkLst>
            <pc:docMk/>
            <pc:sldMk cId="1488376310" sldId="273"/>
            <ac:spMk id="14" creationId="{2FDF0794-1B86-42B2-B8C7-F60123E638ED}"/>
          </ac:spMkLst>
        </pc:spChg>
        <pc:spChg chg="add">
          <ac:chgData name="Klara Horvat" userId="S::klara.horvat10@skole.hr::12a2b884-1403-4d91-9444-b349aa3ec123" providerId="AD" clId="Web-{6D208AA4-D998-470A-BAA9-8F4A74F7F47D}" dt="2020-11-25T09:47:32.189" v="66"/>
          <ac:spMkLst>
            <pc:docMk/>
            <pc:sldMk cId="1488376310" sldId="273"/>
            <ac:spMk id="16" creationId="{C5373426-E26E-431D-959C-5DB96C0B6208}"/>
          </ac:spMkLst>
        </pc:spChg>
        <pc:spChg chg="add">
          <ac:chgData name="Klara Horvat" userId="S::klara.horvat10@skole.hr::12a2b884-1403-4d91-9444-b349aa3ec123" providerId="AD" clId="Web-{6D208AA4-D998-470A-BAA9-8F4A74F7F47D}" dt="2020-11-25T09:47:32.189" v="66"/>
          <ac:spMkLst>
            <pc:docMk/>
            <pc:sldMk cId="1488376310" sldId="273"/>
            <ac:spMk id="20" creationId="{E239D8CC-16F4-4B2B-80F0-203C56D0D2DE}"/>
          </ac:spMkLst>
        </pc:spChg>
        <pc:picChg chg="mod">
          <ac:chgData name="Klara Horvat" userId="S::klara.horvat10@skole.hr::12a2b884-1403-4d91-9444-b349aa3ec123" providerId="AD" clId="Web-{6D208AA4-D998-470A-BAA9-8F4A74F7F47D}" dt="2020-11-25T09:47:32.189" v="66"/>
          <ac:picMkLst>
            <pc:docMk/>
            <pc:sldMk cId="1488376310" sldId="273"/>
            <ac:picMk id="4" creationId="{9B0F028E-32E5-6543-B445-6AEF9A33B6EA}"/>
          </ac:picMkLst>
        </pc:picChg>
        <pc:picChg chg="mod">
          <ac:chgData name="Klara Horvat" userId="S::klara.horvat10@skole.hr::12a2b884-1403-4d91-9444-b349aa3ec123" providerId="AD" clId="Web-{6D208AA4-D998-470A-BAA9-8F4A74F7F47D}" dt="2020-11-25T09:47:32.189" v="66"/>
          <ac:picMkLst>
            <pc:docMk/>
            <pc:sldMk cId="1488376310" sldId="273"/>
            <ac:picMk id="5" creationId="{A3FB743F-F43E-0244-BD2E-9B35EF318D30}"/>
          </ac:picMkLst>
        </pc:picChg>
        <pc:cxnChg chg="add">
          <ac:chgData name="Klara Horvat" userId="S::klara.horvat10@skole.hr::12a2b884-1403-4d91-9444-b349aa3ec123" providerId="AD" clId="Web-{6D208AA4-D998-470A-BAA9-8F4A74F7F47D}" dt="2020-11-25T09:47:32.189" v="66"/>
          <ac:cxnSpMkLst>
            <pc:docMk/>
            <pc:sldMk cId="1488376310" sldId="273"/>
            <ac:cxnSpMk id="12" creationId="{1F5DC8C3-BA5F-4EED-BB9A-A14272BD82A1}"/>
          </ac:cxnSpMkLst>
        </pc:cxnChg>
        <pc:cxnChg chg="add">
          <ac:chgData name="Klara Horvat" userId="S::klara.horvat10@skole.hr::12a2b884-1403-4d91-9444-b349aa3ec123" providerId="AD" clId="Web-{6D208AA4-D998-470A-BAA9-8F4A74F7F47D}" dt="2020-11-25T09:47:32.189" v="66"/>
          <ac:cxnSpMkLst>
            <pc:docMk/>
            <pc:sldMk cId="1488376310" sldId="273"/>
            <ac:cxnSpMk id="18" creationId="{96D07482-83A3-4451-943C-B46961082957}"/>
          </ac:cxnSpMkLst>
        </pc:cxnChg>
      </pc:sldChg>
      <pc:sldChg chg="new">
        <pc:chgData name="Klara Horvat" userId="S::klara.horvat10@skole.hr::12a2b884-1403-4d91-9444-b349aa3ec123" providerId="AD" clId="Web-{6D208AA4-D998-470A-BAA9-8F4A74F7F47D}" dt="2020-11-25T09:38:25.543" v="9"/>
        <pc:sldMkLst>
          <pc:docMk/>
          <pc:sldMk cId="3850706952" sldId="274"/>
        </pc:sldMkLst>
      </pc:sldChg>
      <pc:sldChg chg="new">
        <pc:chgData name="Klara Horvat" userId="S::klara.horvat10@skole.hr::12a2b884-1403-4d91-9444-b349aa3ec123" providerId="AD" clId="Web-{6D208AA4-D998-470A-BAA9-8F4A74F7F47D}" dt="2020-11-25T09:38:29.028" v="10"/>
        <pc:sldMkLst>
          <pc:docMk/>
          <pc:sldMk cId="2285937289" sldId="275"/>
        </pc:sldMkLst>
      </pc:sldChg>
      <pc:sldChg chg="new">
        <pc:chgData name="Klara Horvat" userId="S::klara.horvat10@skole.hr::12a2b884-1403-4d91-9444-b349aa3ec123" providerId="AD" clId="Web-{6D208AA4-D998-470A-BAA9-8F4A74F7F47D}" dt="2020-11-25T09:42:02.870" v="59"/>
        <pc:sldMkLst>
          <pc:docMk/>
          <pc:sldMk cId="4269273861" sldId="276"/>
        </pc:sldMkLst>
      </pc:sldChg>
      <pc:sldChg chg="addSp delSp modSp new mod setBg setClrOvrMap">
        <pc:chgData name="Klara Horvat" userId="S::klara.horvat10@skole.hr::12a2b884-1403-4d91-9444-b349aa3ec123" providerId="AD" clId="Web-{6D208AA4-D998-470A-BAA9-8F4A74F7F47D}" dt="2020-11-25T10:14:26.062" v="95"/>
        <pc:sldMkLst>
          <pc:docMk/>
          <pc:sldMk cId="1312877819" sldId="282"/>
        </pc:sldMkLst>
        <pc:spChg chg="mod">
          <ac:chgData name="Klara Horvat" userId="S::klara.horvat10@skole.hr::12a2b884-1403-4d91-9444-b349aa3ec123" providerId="AD" clId="Web-{6D208AA4-D998-470A-BAA9-8F4A74F7F47D}" dt="2020-11-25T10:14:26.062" v="95"/>
          <ac:spMkLst>
            <pc:docMk/>
            <pc:sldMk cId="1312877819" sldId="282"/>
            <ac:spMk id="2" creationId="{9E9F9139-B631-40A7-940C-03E8618A751B}"/>
          </ac:spMkLst>
        </pc:spChg>
        <pc:spChg chg="mod">
          <ac:chgData name="Klara Horvat" userId="S::klara.horvat10@skole.hr::12a2b884-1403-4d91-9444-b349aa3ec123" providerId="AD" clId="Web-{6D208AA4-D998-470A-BAA9-8F4A74F7F47D}" dt="2020-11-25T10:14:26.062" v="95"/>
          <ac:spMkLst>
            <pc:docMk/>
            <pc:sldMk cId="1312877819" sldId="282"/>
            <ac:spMk id="3" creationId="{8D2F67DF-6799-4DC0-B005-93C72A1F97B1}"/>
          </ac:spMkLst>
        </pc:spChg>
        <pc:spChg chg="add">
          <ac:chgData name="Klara Horvat" userId="S::klara.horvat10@skole.hr::12a2b884-1403-4d91-9444-b349aa3ec123" providerId="AD" clId="Web-{6D208AA4-D998-470A-BAA9-8F4A74F7F47D}" dt="2020-11-25T10:14:26.062" v="95"/>
          <ac:spMkLst>
            <pc:docMk/>
            <pc:sldMk cId="1312877819" sldId="282"/>
            <ac:spMk id="7" creationId="{990D0034-F768-41E7-85D4-F38C4DE85770}"/>
          </ac:spMkLst>
        </pc:spChg>
        <pc:spChg chg="add">
          <ac:chgData name="Klara Horvat" userId="S::klara.horvat10@skole.hr::12a2b884-1403-4d91-9444-b349aa3ec123" providerId="AD" clId="Web-{6D208AA4-D998-470A-BAA9-8F4A74F7F47D}" dt="2020-11-25T10:14:26.062" v="95"/>
          <ac:spMkLst>
            <pc:docMk/>
            <pc:sldMk cId="1312877819" sldId="282"/>
            <ac:spMk id="8" creationId="{95B38FD6-641F-41BF-B466-C1C6366420F0}"/>
          </ac:spMkLst>
        </pc:spChg>
        <pc:spChg chg="add del">
          <ac:chgData name="Klara Horvat" userId="S::klara.horvat10@skole.hr::12a2b884-1403-4d91-9444-b349aa3ec123" providerId="AD" clId="Web-{6D208AA4-D998-470A-BAA9-8F4A74F7F47D}" dt="2020-11-25T10:14:26.046" v="94"/>
          <ac:spMkLst>
            <pc:docMk/>
            <pc:sldMk cId="1312877819" sldId="282"/>
            <ac:spMk id="10" creationId="{B0E58038-8ACE-4AD9-B404-25C603550D83}"/>
          </ac:spMkLst>
        </pc:spChg>
        <pc:spChg chg="add del">
          <ac:chgData name="Klara Horvat" userId="S::klara.horvat10@skole.hr::12a2b884-1403-4d91-9444-b349aa3ec123" providerId="AD" clId="Web-{6D208AA4-D998-470A-BAA9-8F4A74F7F47D}" dt="2020-11-25T10:14:26.046" v="94"/>
          <ac:spMkLst>
            <pc:docMk/>
            <pc:sldMk cId="1312877819" sldId="282"/>
            <ac:spMk id="14" creationId="{82BCDE19-2810-4337-9C49-8589C421767D}"/>
          </ac:spMkLst>
        </pc:spChg>
        <pc:spChg chg="add">
          <ac:chgData name="Klara Horvat" userId="S::klara.horvat10@skole.hr::12a2b884-1403-4d91-9444-b349aa3ec123" providerId="AD" clId="Web-{6D208AA4-D998-470A-BAA9-8F4A74F7F47D}" dt="2020-11-25T10:14:26.062" v="95"/>
          <ac:spMkLst>
            <pc:docMk/>
            <pc:sldMk cId="1312877819" sldId="282"/>
            <ac:spMk id="16" creationId="{1FE461C7-FF45-427F-83D7-18DFBD48188D}"/>
          </ac:spMkLst>
        </pc:spChg>
        <pc:picChg chg="add mod ord">
          <ac:chgData name="Klara Horvat" userId="S::klara.horvat10@skole.hr::12a2b884-1403-4d91-9444-b349aa3ec123" providerId="AD" clId="Web-{6D208AA4-D998-470A-BAA9-8F4A74F7F47D}" dt="2020-11-25T10:14:26.062" v="95"/>
          <ac:picMkLst>
            <pc:docMk/>
            <pc:sldMk cId="1312877819" sldId="282"/>
            <ac:picMk id="5" creationId="{4E1AD245-9ECC-4035-91A9-F34582327A5F}"/>
          </ac:picMkLst>
        </pc:picChg>
        <pc:cxnChg chg="add">
          <ac:chgData name="Klara Horvat" userId="S::klara.horvat10@skole.hr::12a2b884-1403-4d91-9444-b349aa3ec123" providerId="AD" clId="Web-{6D208AA4-D998-470A-BAA9-8F4A74F7F47D}" dt="2020-11-25T10:14:26.062" v="95"/>
          <ac:cxnSpMkLst>
            <pc:docMk/>
            <pc:sldMk cId="1312877819" sldId="282"/>
            <ac:cxnSpMk id="9" creationId="{6BF9119E-766E-4526-AAE5-639F577C0493}"/>
          </ac:cxnSpMkLst>
        </pc:cxnChg>
        <pc:cxnChg chg="add del">
          <ac:chgData name="Klara Horvat" userId="S::klara.horvat10@skole.hr::12a2b884-1403-4d91-9444-b349aa3ec123" providerId="AD" clId="Web-{6D208AA4-D998-470A-BAA9-8F4A74F7F47D}" dt="2020-11-25T10:14:26.046" v="94"/>
          <ac:cxnSpMkLst>
            <pc:docMk/>
            <pc:sldMk cId="1312877819" sldId="282"/>
            <ac:cxnSpMk id="12" creationId="{38A34772-9011-42B5-AA63-FD6DEC92EE72}"/>
          </ac:cxnSpMkLst>
        </pc:cxnChg>
      </pc:sldChg>
      <pc:sldChg chg="addSp delSp modSp new mod setBg setClrOvrMap">
        <pc:chgData name="Klara Horvat" userId="S::klara.horvat10@skole.hr::12a2b884-1403-4d91-9444-b349aa3ec123" providerId="AD" clId="Web-{6D208AA4-D998-470A-BAA9-8F4A74F7F47D}" dt="2020-11-25T10:27:32.880" v="122"/>
        <pc:sldMkLst>
          <pc:docMk/>
          <pc:sldMk cId="1486535547" sldId="283"/>
        </pc:sldMkLst>
        <pc:spChg chg="mod">
          <ac:chgData name="Klara Horvat" userId="S::klara.horvat10@skole.hr::12a2b884-1403-4d91-9444-b349aa3ec123" providerId="AD" clId="Web-{6D208AA4-D998-470A-BAA9-8F4A74F7F47D}" dt="2020-11-25T10:16:34.274" v="102"/>
          <ac:spMkLst>
            <pc:docMk/>
            <pc:sldMk cId="1486535547" sldId="283"/>
            <ac:spMk id="2" creationId="{ED46802C-8AB1-44AE-A8D0-F001346C06F9}"/>
          </ac:spMkLst>
        </pc:spChg>
        <pc:spChg chg="mod">
          <ac:chgData name="Klara Horvat" userId="S::klara.horvat10@skole.hr::12a2b884-1403-4d91-9444-b349aa3ec123" providerId="AD" clId="Web-{6D208AA4-D998-470A-BAA9-8F4A74F7F47D}" dt="2020-11-25T10:27:32.880" v="122"/>
          <ac:spMkLst>
            <pc:docMk/>
            <pc:sldMk cId="1486535547" sldId="283"/>
            <ac:spMk id="3" creationId="{DDAD5E8E-457B-4CA8-A814-545AB504A984}"/>
          </ac:spMkLst>
        </pc:spChg>
        <pc:spChg chg="add del">
          <ac:chgData name="Klara Horvat" userId="S::klara.horvat10@skole.hr::12a2b884-1403-4d91-9444-b349aa3ec123" providerId="AD" clId="Web-{6D208AA4-D998-470A-BAA9-8F4A74F7F47D}" dt="2020-11-25T10:27:32.880" v="122"/>
          <ac:spMkLst>
            <pc:docMk/>
            <pc:sldMk cId="1486535547" sldId="283"/>
            <ac:spMk id="10" creationId="{990D0034-F768-41E7-85D4-F38C4DE85770}"/>
          </ac:spMkLst>
        </pc:spChg>
        <pc:spChg chg="add">
          <ac:chgData name="Klara Horvat" userId="S::klara.horvat10@skole.hr::12a2b884-1403-4d91-9444-b349aa3ec123" providerId="AD" clId="Web-{6D208AA4-D998-470A-BAA9-8F4A74F7F47D}" dt="2020-11-25T10:27:32.880" v="122"/>
          <ac:spMkLst>
            <pc:docMk/>
            <pc:sldMk cId="1486535547" sldId="283"/>
            <ac:spMk id="17" creationId="{E844E128-FF69-4E9F-8327-6B504B3C5AE1}"/>
          </ac:spMkLst>
        </pc:spChg>
        <pc:picChg chg="add mod">
          <ac:chgData name="Klara Horvat" userId="S::klara.horvat10@skole.hr::12a2b884-1403-4d91-9444-b349aa3ec123" providerId="AD" clId="Web-{6D208AA4-D998-470A-BAA9-8F4A74F7F47D}" dt="2020-11-25T10:27:32.880" v="122"/>
          <ac:picMkLst>
            <pc:docMk/>
            <pc:sldMk cId="1486535547" sldId="283"/>
            <ac:picMk id="5" creationId="{552463AB-74B6-4A8A-A287-90553004F9E1}"/>
          </ac:picMkLst>
        </pc:picChg>
        <pc:cxnChg chg="add del">
          <ac:chgData name="Klara Horvat" userId="S::klara.horvat10@skole.hr::12a2b884-1403-4d91-9444-b349aa3ec123" providerId="AD" clId="Web-{6D208AA4-D998-470A-BAA9-8F4A74F7F47D}" dt="2020-11-25T10:27:32.880" v="122"/>
          <ac:cxnSpMkLst>
            <pc:docMk/>
            <pc:sldMk cId="1486535547" sldId="283"/>
            <ac:cxnSpMk id="12" creationId="{5A0A5CF6-407C-4691-8122-49DF69D0020D}"/>
          </ac:cxnSpMkLst>
        </pc:cxnChg>
        <pc:cxnChg chg="add">
          <ac:chgData name="Klara Horvat" userId="S::klara.horvat10@skole.hr::12a2b884-1403-4d91-9444-b349aa3ec123" providerId="AD" clId="Web-{6D208AA4-D998-470A-BAA9-8F4A74F7F47D}" dt="2020-11-25T10:27:32.880" v="122"/>
          <ac:cxnSpMkLst>
            <pc:docMk/>
            <pc:sldMk cId="1486535547" sldId="283"/>
            <ac:cxnSpMk id="19" creationId="{055CEADF-09EA-423C-8C45-F94AF44D5AF0}"/>
          </ac:cxnSpMkLst>
        </pc:cxnChg>
      </pc:sldChg>
      <pc:sldChg chg="addSp delSp modSp new mod modTransition setBg">
        <pc:chgData name="Klara Horvat" userId="S::klara.horvat10@skole.hr::12a2b884-1403-4d91-9444-b349aa3ec123" providerId="AD" clId="Web-{6D208AA4-D998-470A-BAA9-8F4A74F7F47D}" dt="2020-11-25T10:41:27.358" v="131"/>
        <pc:sldMkLst>
          <pc:docMk/>
          <pc:sldMk cId="1992507703" sldId="284"/>
        </pc:sldMkLst>
        <pc:spChg chg="add">
          <ac:chgData name="Klara Horvat" userId="S::klara.horvat10@skole.hr::12a2b884-1403-4d91-9444-b349aa3ec123" providerId="AD" clId="Web-{6D208AA4-D998-470A-BAA9-8F4A74F7F47D}" dt="2020-11-25T10:40:57.465" v="130"/>
          <ac:spMkLst>
            <pc:docMk/>
            <pc:sldMk cId="1992507703" sldId="284"/>
            <ac:spMk id="7" creationId="{E1750109-3B91-4506-B997-0CD8E35A1488}"/>
          </ac:spMkLst>
        </pc:spChg>
        <pc:spChg chg="add del">
          <ac:chgData name="Klara Horvat" userId="S::klara.horvat10@skole.hr::12a2b884-1403-4d91-9444-b349aa3ec123" providerId="AD" clId="Web-{6D208AA4-D998-470A-BAA9-8F4A74F7F47D}" dt="2020-11-25T10:40:57.449" v="129"/>
          <ac:spMkLst>
            <pc:docMk/>
            <pc:sldMk cId="1992507703" sldId="284"/>
            <ac:spMk id="10" creationId="{1C740E87-A8F0-4398-BD6C-D1849A8B47FA}"/>
          </ac:spMkLst>
        </pc:spChg>
        <pc:spChg chg="add">
          <ac:chgData name="Klara Horvat" userId="S::klara.horvat10@skole.hr::12a2b884-1403-4d91-9444-b349aa3ec123" providerId="AD" clId="Web-{6D208AA4-D998-470A-BAA9-8F4A74F7F47D}" dt="2020-11-25T10:40:57.465" v="130"/>
          <ac:spMkLst>
            <pc:docMk/>
            <pc:sldMk cId="1992507703" sldId="284"/>
            <ac:spMk id="12" creationId="{E72D8D1B-59F6-4FF3-8547-9BBB6129F2FA}"/>
          </ac:spMkLst>
        </pc:spChg>
        <pc:spChg chg="add">
          <ac:chgData name="Klara Horvat" userId="S::klara.horvat10@skole.hr::12a2b884-1403-4d91-9444-b349aa3ec123" providerId="AD" clId="Web-{6D208AA4-D998-470A-BAA9-8F4A74F7F47D}" dt="2020-11-25T10:40:57.465" v="130"/>
          <ac:spMkLst>
            <pc:docMk/>
            <pc:sldMk cId="1992507703" sldId="284"/>
            <ac:spMk id="14" creationId="{8FC8C21F-9484-4A71-ABFA-6C10682FAC3E}"/>
          </ac:spMkLst>
        </pc:spChg>
        <pc:spChg chg="add">
          <ac:chgData name="Klara Horvat" userId="S::klara.horvat10@skole.hr::12a2b884-1403-4d91-9444-b349aa3ec123" providerId="AD" clId="Web-{6D208AA4-D998-470A-BAA9-8F4A74F7F47D}" dt="2020-11-25T10:40:57.465" v="130"/>
          <ac:spMkLst>
            <pc:docMk/>
            <pc:sldMk cId="1992507703" sldId="284"/>
            <ac:spMk id="16" creationId="{2C444748-5A8D-4B53-89FE-42B455DFA2D1}"/>
          </ac:spMkLst>
        </pc:spChg>
        <pc:spChg chg="add">
          <ac:chgData name="Klara Horvat" userId="S::klara.horvat10@skole.hr::12a2b884-1403-4d91-9444-b349aa3ec123" providerId="AD" clId="Web-{6D208AA4-D998-470A-BAA9-8F4A74F7F47D}" dt="2020-11-25T10:40:57.465" v="130"/>
          <ac:spMkLst>
            <pc:docMk/>
            <pc:sldMk cId="1992507703" sldId="284"/>
            <ac:spMk id="18" creationId="{14044C96-7CFD-44DB-A579-D77B0D37C681}"/>
          </ac:spMkLst>
        </pc:spChg>
        <pc:picChg chg="add mod ord">
          <ac:chgData name="Klara Horvat" userId="S::klara.horvat10@skole.hr::12a2b884-1403-4d91-9444-b349aa3ec123" providerId="AD" clId="Web-{6D208AA4-D998-470A-BAA9-8F4A74F7F47D}" dt="2020-11-25T10:40:57.465" v="130"/>
          <ac:picMkLst>
            <pc:docMk/>
            <pc:sldMk cId="1992507703" sldId="284"/>
            <ac:picMk id="2" creationId="{EACB6C04-CD8F-4C7A-BE0A-AE2D700ECEAC}"/>
          </ac:picMkLst>
        </pc:picChg>
        <pc:picChg chg="add mod ord">
          <ac:chgData name="Klara Horvat" userId="S::klara.horvat10@skole.hr::12a2b884-1403-4d91-9444-b349aa3ec123" providerId="AD" clId="Web-{6D208AA4-D998-470A-BAA9-8F4A74F7F47D}" dt="2020-11-25T10:40:57.465" v="130"/>
          <ac:picMkLst>
            <pc:docMk/>
            <pc:sldMk cId="1992507703" sldId="284"/>
            <ac:picMk id="3" creationId="{EDA00F3D-8C77-406E-84B0-7673C67BF1DC}"/>
          </ac:picMkLst>
        </pc:picChg>
        <pc:picChg chg="add mod ord">
          <ac:chgData name="Klara Horvat" userId="S::klara.horvat10@skole.hr::12a2b884-1403-4d91-9444-b349aa3ec123" providerId="AD" clId="Web-{6D208AA4-D998-470A-BAA9-8F4A74F7F47D}" dt="2020-11-25T10:40:57.465" v="130"/>
          <ac:picMkLst>
            <pc:docMk/>
            <pc:sldMk cId="1992507703" sldId="284"/>
            <ac:picMk id="4" creationId="{66AABD4B-EFFA-445B-BB8D-0ADE67242B9B}"/>
          </ac:picMkLst>
        </pc:picChg>
        <pc:picChg chg="add mod ord">
          <ac:chgData name="Klara Horvat" userId="S::klara.horvat10@skole.hr::12a2b884-1403-4d91-9444-b349aa3ec123" providerId="AD" clId="Web-{6D208AA4-D998-470A-BAA9-8F4A74F7F47D}" dt="2020-11-25T10:40:57.465" v="130"/>
          <ac:picMkLst>
            <pc:docMk/>
            <pc:sldMk cId="1992507703" sldId="284"/>
            <ac:picMk id="5" creationId="{AB9AD68D-C0CF-409C-A6E1-2A64439D06ED}"/>
          </ac:picMkLst>
        </pc:picChg>
      </pc:sldChg>
    </pc:docChg>
  </pc:docChgLst>
  <pc:docChgLst>
    <pc:chgData name="Julia Đuranec" userId="S::julia.duranec@skole.hr::76f8c64e-947c-4a67-966a-971e9028a276" providerId="AD" clId="Web-{5BAD270D-3FEF-4A6F-9A29-4166922B4702}"/>
    <pc:docChg chg="addSld modSld addMainMaster delMainMaster">
      <pc:chgData name="Julia Đuranec" userId="S::julia.duranec@skole.hr::76f8c64e-947c-4a67-966a-971e9028a276" providerId="AD" clId="Web-{5BAD270D-3FEF-4A6F-9A29-4166922B4702}" dt="2020-11-24T18:06:57.597" v="416" actId="20577"/>
      <pc:docMkLst>
        <pc:docMk/>
      </pc:docMkLst>
      <pc:sldChg chg="addSp delSp modSp mod setBg modClrScheme setClrOvrMap chgLayout">
        <pc:chgData name="Julia Đuranec" userId="S::julia.duranec@skole.hr::76f8c64e-947c-4a67-966a-971e9028a276" providerId="AD" clId="Web-{5BAD270D-3FEF-4A6F-9A29-4166922B4702}" dt="2020-11-24T17:44:42.426" v="32" actId="20577"/>
        <pc:sldMkLst>
          <pc:docMk/>
          <pc:sldMk cId="414714023" sldId="256"/>
        </pc:sldMkLst>
        <pc:spChg chg="mod">
          <ac:chgData name="Julia Đuranec" userId="S::julia.duranec@skole.hr::76f8c64e-947c-4a67-966a-971e9028a276" providerId="AD" clId="Web-{5BAD270D-3FEF-4A6F-9A29-4166922B4702}" dt="2020-11-24T17:44:04.426" v="25"/>
          <ac:spMkLst>
            <pc:docMk/>
            <pc:sldMk cId="414714023" sldId="256"/>
            <ac:spMk id="2" creationId="{00000000-0000-0000-0000-000000000000}"/>
          </ac:spMkLst>
        </pc:spChg>
        <pc:spChg chg="mod">
          <ac:chgData name="Julia Đuranec" userId="S::julia.duranec@skole.hr::76f8c64e-947c-4a67-966a-971e9028a276" providerId="AD" clId="Web-{5BAD270D-3FEF-4A6F-9A29-4166922B4702}" dt="2020-11-24T17:44:42.426" v="32" actId="20577"/>
          <ac:spMkLst>
            <pc:docMk/>
            <pc:sldMk cId="414714023" sldId="256"/>
            <ac:spMk id="3" creationId="{00000000-0000-0000-0000-000000000000}"/>
          </ac:spMkLst>
        </pc:spChg>
        <pc:spChg chg="add del">
          <ac:chgData name="Julia Đuranec" userId="S::julia.duranec@skole.hr::76f8c64e-947c-4a67-966a-971e9028a276" providerId="AD" clId="Web-{5BAD270D-3FEF-4A6F-9A29-4166922B4702}" dt="2020-11-24T17:43:31.566" v="24"/>
          <ac:spMkLst>
            <pc:docMk/>
            <pc:sldMk cId="414714023" sldId="256"/>
            <ac:spMk id="9" creationId="{D6F5F07B-A917-442C-82D5-5719737E9E68}"/>
          </ac:spMkLst>
        </pc:spChg>
        <pc:spChg chg="add del">
          <ac:chgData name="Julia Đuranec" userId="S::julia.duranec@skole.hr::76f8c64e-947c-4a67-966a-971e9028a276" providerId="AD" clId="Web-{5BAD270D-3FEF-4A6F-9A29-4166922B4702}" dt="2020-11-24T17:43:31.566" v="24"/>
          <ac:spMkLst>
            <pc:docMk/>
            <pc:sldMk cId="414714023" sldId="256"/>
            <ac:spMk id="11" creationId="{B7E0C296-2B1B-4589-84EA-239D878496D5}"/>
          </ac:spMkLst>
        </pc:spChg>
        <pc:spChg chg="add del">
          <ac:chgData name="Julia Đuranec" userId="S::julia.duranec@skole.hr::76f8c64e-947c-4a67-966a-971e9028a276" providerId="AD" clId="Web-{5BAD270D-3FEF-4A6F-9A29-4166922B4702}" dt="2020-11-24T17:44:04.426" v="25"/>
          <ac:spMkLst>
            <pc:docMk/>
            <pc:sldMk cId="414714023" sldId="256"/>
            <ac:spMk id="95" creationId="{657F69E0-C4B0-4BEC-A689-4F8D877F05D4}"/>
          </ac:spMkLst>
        </pc:spChg>
        <pc:spChg chg="add del">
          <ac:chgData name="Julia Đuranec" userId="S::julia.duranec@skole.hr::76f8c64e-947c-4a67-966a-971e9028a276" providerId="AD" clId="Web-{5BAD270D-3FEF-4A6F-9A29-4166922B4702}" dt="2020-11-24T17:43:31.441" v="23"/>
          <ac:spMkLst>
            <pc:docMk/>
            <pc:sldMk cId="414714023" sldId="256"/>
            <ac:spMk id="98" creationId="{F616A82B-4290-46E7-BF7E-9119EFAF9B7F}"/>
          </ac:spMkLst>
        </pc:spChg>
        <pc:spChg chg="add del">
          <ac:chgData name="Julia Đuranec" userId="S::julia.duranec@skole.hr::76f8c64e-947c-4a67-966a-971e9028a276" providerId="AD" clId="Web-{5BAD270D-3FEF-4A6F-9A29-4166922B4702}" dt="2020-11-24T17:44:04.426" v="25"/>
          <ac:spMkLst>
            <pc:docMk/>
            <pc:sldMk cId="414714023" sldId="256"/>
            <ac:spMk id="100" creationId="{9F6380B4-6A1C-481E-8408-B4E6C75B9B81}"/>
          </ac:spMkLst>
        </pc:spChg>
        <pc:spChg chg="add">
          <ac:chgData name="Julia Đuranec" userId="S::julia.duranec@skole.hr::76f8c64e-947c-4a67-966a-971e9028a276" providerId="AD" clId="Web-{5BAD270D-3FEF-4A6F-9A29-4166922B4702}" dt="2020-11-24T17:44:04.426" v="25"/>
          <ac:spMkLst>
            <pc:docMk/>
            <pc:sldMk cId="414714023" sldId="256"/>
            <ac:spMk id="105" creationId="{0AF4F2BA-3C03-4E2C-8ABC-0949B61B3C5E}"/>
          </ac:spMkLst>
        </pc:spChg>
        <pc:spChg chg="add">
          <ac:chgData name="Julia Đuranec" userId="S::julia.duranec@skole.hr::76f8c64e-947c-4a67-966a-971e9028a276" providerId="AD" clId="Web-{5BAD270D-3FEF-4A6F-9A29-4166922B4702}" dt="2020-11-24T17:44:04.426" v="25"/>
          <ac:spMkLst>
            <pc:docMk/>
            <pc:sldMk cId="414714023" sldId="256"/>
            <ac:spMk id="109" creationId="{B40A8CA7-7D5A-43B0-A1A0-B558ECA9EED1}"/>
          </ac:spMkLst>
        </pc:spChg>
        <pc:grpChg chg="add del">
          <ac:chgData name="Julia Đuranec" userId="S::julia.duranec@skole.hr::76f8c64e-947c-4a67-966a-971e9028a276" providerId="AD" clId="Web-{5BAD270D-3FEF-4A6F-9A29-4166922B4702}" dt="2020-11-24T17:43:31.566" v="24"/>
          <ac:grpSpMkLst>
            <pc:docMk/>
            <pc:sldMk cId="414714023" sldId="256"/>
            <ac:grpSpMk id="13" creationId="{3CDD339A-0D5C-435F-B70C-6498DB974BEE}"/>
          </ac:grpSpMkLst>
        </pc:grpChg>
        <pc:picChg chg="add del mod">
          <ac:chgData name="Julia Đuranec" userId="S::julia.duranec@skole.hr::76f8c64e-947c-4a67-966a-971e9028a276" providerId="AD" clId="Web-{5BAD270D-3FEF-4A6F-9A29-4166922B4702}" dt="2020-11-24T17:41:31.471" v="18"/>
          <ac:picMkLst>
            <pc:docMk/>
            <pc:sldMk cId="414714023" sldId="256"/>
            <ac:picMk id="4" creationId="{BA3B71F8-D805-4521-8EC0-A7DB176E4BFE}"/>
          </ac:picMkLst>
        </pc:picChg>
        <pc:picChg chg="add mod ord">
          <ac:chgData name="Julia Đuranec" userId="S::julia.duranec@skole.hr::76f8c64e-947c-4a67-966a-971e9028a276" providerId="AD" clId="Web-{5BAD270D-3FEF-4A6F-9A29-4166922B4702}" dt="2020-11-24T17:44:04.426" v="25"/>
          <ac:picMkLst>
            <pc:docMk/>
            <pc:sldMk cId="414714023" sldId="256"/>
            <ac:picMk id="5" creationId="{3C9A6813-4273-4C24-9546-F20FA3AB894F}"/>
          </ac:picMkLst>
        </pc:picChg>
        <pc:cxnChg chg="add">
          <ac:chgData name="Julia Đuranec" userId="S::julia.duranec@skole.hr::76f8c64e-947c-4a67-966a-971e9028a276" providerId="AD" clId="Web-{5BAD270D-3FEF-4A6F-9A29-4166922B4702}" dt="2020-11-24T17:44:04.426" v="25"/>
          <ac:cxnSpMkLst>
            <pc:docMk/>
            <pc:sldMk cId="414714023" sldId="256"/>
            <ac:cxnSpMk id="107" creationId="{A07787ED-5EDC-4C54-AD87-55B60D0FE397}"/>
          </ac:cxnSpMkLst>
        </pc:cxnChg>
      </pc:sldChg>
      <pc:sldChg chg="modSp new">
        <pc:chgData name="Julia Đuranec" userId="S::julia.duranec@skole.hr::76f8c64e-947c-4a67-966a-971e9028a276" providerId="AD" clId="Web-{5BAD270D-3FEF-4A6F-9A29-4166922B4702}" dt="2020-11-24T17:56:37.481" v="273" actId="20577"/>
        <pc:sldMkLst>
          <pc:docMk/>
          <pc:sldMk cId="1021352183" sldId="257"/>
        </pc:sldMkLst>
        <pc:spChg chg="mod">
          <ac:chgData name="Julia Đuranec" userId="S::julia.duranec@skole.hr::76f8c64e-947c-4a67-966a-971e9028a276" providerId="AD" clId="Web-{5BAD270D-3FEF-4A6F-9A29-4166922B4702}" dt="2020-11-24T17:45:42.536" v="46" actId="20577"/>
          <ac:spMkLst>
            <pc:docMk/>
            <pc:sldMk cId="1021352183" sldId="257"/>
            <ac:spMk id="2" creationId="{6538A3AC-A5C3-4E55-A528-E9B6D9D684A7}"/>
          </ac:spMkLst>
        </pc:spChg>
        <pc:spChg chg="mod">
          <ac:chgData name="Julia Đuranec" userId="S::julia.duranec@skole.hr::76f8c64e-947c-4a67-966a-971e9028a276" providerId="AD" clId="Web-{5BAD270D-3FEF-4A6F-9A29-4166922B4702}" dt="2020-11-24T17:56:37.481" v="273" actId="20577"/>
          <ac:spMkLst>
            <pc:docMk/>
            <pc:sldMk cId="1021352183" sldId="257"/>
            <ac:spMk id="3" creationId="{394BD37A-9A88-445E-AC99-C47F620BD472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7:59:57.171" v="303" actId="20577"/>
        <pc:sldMkLst>
          <pc:docMk/>
          <pc:sldMk cId="972733503" sldId="258"/>
        </pc:sldMkLst>
        <pc:spChg chg="del">
          <ac:chgData name="Julia Đuranec" userId="S::julia.duranec@skole.hr::76f8c64e-947c-4a67-966a-971e9028a276" providerId="AD" clId="Web-{5BAD270D-3FEF-4A6F-9A29-4166922B4702}" dt="2020-11-24T17:52:49.994" v="64"/>
          <ac:spMkLst>
            <pc:docMk/>
            <pc:sldMk cId="972733503" sldId="258"/>
            <ac:spMk id="2" creationId="{014C328A-FD78-42C0-B4AD-F1CE7A239ADC}"/>
          </ac:spMkLst>
        </pc:spChg>
        <pc:spChg chg="mod">
          <ac:chgData name="Julia Đuranec" userId="S::julia.duranec@skole.hr::76f8c64e-947c-4a67-966a-971e9028a276" providerId="AD" clId="Web-{5BAD270D-3FEF-4A6F-9A29-4166922B4702}" dt="2020-11-24T17:59:57.171" v="303" actId="20577"/>
          <ac:spMkLst>
            <pc:docMk/>
            <pc:sldMk cId="972733503" sldId="258"/>
            <ac:spMk id="3" creationId="{0F1FC461-2621-4087-8F14-31A76EEDA8A3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7:57:57.154" v="291" actId="20577"/>
        <pc:sldMkLst>
          <pc:docMk/>
          <pc:sldMk cId="939634518" sldId="259"/>
        </pc:sldMkLst>
        <pc:spChg chg="del">
          <ac:chgData name="Julia Đuranec" userId="S::julia.duranec@skole.hr::76f8c64e-947c-4a67-966a-971e9028a276" providerId="AD" clId="Web-{5BAD270D-3FEF-4A6F-9A29-4166922B4702}" dt="2020-11-24T17:53:32.260" v="74"/>
          <ac:spMkLst>
            <pc:docMk/>
            <pc:sldMk cId="939634518" sldId="259"/>
            <ac:spMk id="2" creationId="{F3BA5616-B020-4F26-AE29-BDABED100AA6}"/>
          </ac:spMkLst>
        </pc:spChg>
        <pc:spChg chg="mod">
          <ac:chgData name="Julia Đuranec" userId="S::julia.duranec@skole.hr::76f8c64e-947c-4a67-966a-971e9028a276" providerId="AD" clId="Web-{5BAD270D-3FEF-4A6F-9A29-4166922B4702}" dt="2020-11-24T17:57:57.154" v="291" actId="20577"/>
          <ac:spMkLst>
            <pc:docMk/>
            <pc:sldMk cId="939634518" sldId="259"/>
            <ac:spMk id="3" creationId="{3B76C2A1-28B3-4C69-9DFD-430243B8B33D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5:40.612" v="387" actId="20577"/>
        <pc:sldMkLst>
          <pc:docMk/>
          <pc:sldMk cId="268186331" sldId="260"/>
        </pc:sldMkLst>
        <pc:spChg chg="del">
          <ac:chgData name="Julia Đuranec" userId="S::julia.duranec@skole.hr::76f8c64e-947c-4a67-966a-971e9028a276" providerId="AD" clId="Web-{5BAD270D-3FEF-4A6F-9A29-4166922B4702}" dt="2020-11-24T17:58:57.108" v="295"/>
          <ac:spMkLst>
            <pc:docMk/>
            <pc:sldMk cId="268186331" sldId="260"/>
            <ac:spMk id="2" creationId="{0C68C7E5-D03F-4CB6-B32D-52F2139EEA28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5:40.612" v="387" actId="20577"/>
          <ac:spMkLst>
            <pc:docMk/>
            <pc:sldMk cId="268186331" sldId="260"/>
            <ac:spMk id="3" creationId="{05996429-4419-4FFF-8AC5-D321D9CEBB81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6:32.425" v="391" actId="20577"/>
        <pc:sldMkLst>
          <pc:docMk/>
          <pc:sldMk cId="105295104" sldId="261"/>
        </pc:sldMkLst>
        <pc:spChg chg="del">
          <ac:chgData name="Julia Đuranec" userId="S::julia.duranec@skole.hr::76f8c64e-947c-4a67-966a-971e9028a276" providerId="AD" clId="Web-{5BAD270D-3FEF-4A6F-9A29-4166922B4702}" dt="2020-11-24T17:58:06.482" v="294"/>
          <ac:spMkLst>
            <pc:docMk/>
            <pc:sldMk cId="105295104" sldId="261"/>
            <ac:spMk id="2" creationId="{641BA962-C1D4-4B2B-82FD-21247ADB1EE7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6:32.425" v="391" actId="20577"/>
          <ac:spMkLst>
            <pc:docMk/>
            <pc:sldMk cId="105295104" sldId="261"/>
            <ac:spMk id="3" creationId="{2B5267E9-F958-4B3B-B010-B4A5FA7CE6BA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1:36.625" v="354" actId="20577"/>
        <pc:sldMkLst>
          <pc:docMk/>
          <pc:sldMk cId="1918516838" sldId="262"/>
        </pc:sldMkLst>
        <pc:spChg chg="del">
          <ac:chgData name="Julia Đuranec" userId="S::julia.duranec@skole.hr::76f8c64e-947c-4a67-966a-971e9028a276" providerId="AD" clId="Web-{5BAD270D-3FEF-4A6F-9A29-4166922B4702}" dt="2020-11-24T17:59:34.139" v="297"/>
          <ac:spMkLst>
            <pc:docMk/>
            <pc:sldMk cId="1918516838" sldId="262"/>
            <ac:spMk id="2" creationId="{E2844757-6D76-4795-AA4D-7A1B6682A4C1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1:36.625" v="354" actId="20577"/>
          <ac:spMkLst>
            <pc:docMk/>
            <pc:sldMk cId="1918516838" sldId="262"/>
            <ac:spMk id="3" creationId="{21279AFB-0070-40EE-8CC7-FCA3AD15C4D6}"/>
          </ac:spMkLst>
        </pc:spChg>
      </pc:sldChg>
      <pc:sldChg chg="modSp new">
        <pc:chgData name="Julia Đuranec" userId="S::julia.duranec@skole.hr::76f8c64e-947c-4a67-966a-971e9028a276" providerId="AD" clId="Web-{5BAD270D-3FEF-4A6F-9A29-4166922B4702}" dt="2020-11-24T18:06:57.597" v="415" actId="20577"/>
        <pc:sldMkLst>
          <pc:docMk/>
          <pc:sldMk cId="967188508" sldId="263"/>
        </pc:sldMkLst>
        <pc:spChg chg="mod">
          <ac:chgData name="Julia Đuranec" userId="S::julia.duranec@skole.hr::76f8c64e-947c-4a67-966a-971e9028a276" providerId="AD" clId="Web-{5BAD270D-3FEF-4A6F-9A29-4166922B4702}" dt="2020-11-24T18:06:57.597" v="415" actId="20577"/>
          <ac:spMkLst>
            <pc:docMk/>
            <pc:sldMk cId="967188508" sldId="263"/>
            <ac:spMk id="3" creationId="{7EB3658B-10F9-40A7-8F26-EB4CAF042100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5:06.002" v="378"/>
        <pc:sldMkLst>
          <pc:docMk/>
          <pc:sldMk cId="4289477157" sldId="264"/>
        </pc:sldMkLst>
        <pc:spChg chg="del">
          <ac:chgData name="Julia Đuranec" userId="S::julia.duranec@skole.hr::76f8c64e-947c-4a67-966a-971e9028a276" providerId="AD" clId="Web-{5BAD270D-3FEF-4A6F-9A29-4166922B4702}" dt="2020-11-24T18:05:06.002" v="378"/>
          <ac:spMkLst>
            <pc:docMk/>
            <pc:sldMk cId="4289477157" sldId="264"/>
            <ac:spMk id="2" creationId="{85E7204F-8EF4-4B41-8CD0-FDB4CDE1BC9E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4:26.846" v="364" actId="20577"/>
          <ac:spMkLst>
            <pc:docMk/>
            <pc:sldMk cId="4289477157" sldId="264"/>
            <ac:spMk id="3" creationId="{A6BC8BBE-0D1A-4459-AF63-575D4F6B6577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5:03.018" v="377"/>
        <pc:sldMkLst>
          <pc:docMk/>
          <pc:sldMk cId="3696229503" sldId="265"/>
        </pc:sldMkLst>
        <pc:spChg chg="del">
          <ac:chgData name="Julia Đuranec" userId="S::julia.duranec@skole.hr::76f8c64e-947c-4a67-966a-971e9028a276" providerId="AD" clId="Web-{5BAD270D-3FEF-4A6F-9A29-4166922B4702}" dt="2020-11-24T18:05:03.018" v="377"/>
          <ac:spMkLst>
            <pc:docMk/>
            <pc:sldMk cId="3696229503" sldId="265"/>
            <ac:spMk id="2" creationId="{B4BF40EF-846D-4295-93B1-9FA5CDEA1E86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4:39.143" v="369" actId="20577"/>
          <ac:spMkLst>
            <pc:docMk/>
            <pc:sldMk cId="3696229503" sldId="265"/>
            <ac:spMk id="3" creationId="{A73E087F-506E-42AA-A664-441E95409C5D}"/>
          </ac:spMkLst>
        </pc:spChg>
      </pc:sldChg>
      <pc:sldChg chg="delSp modSp new">
        <pc:chgData name="Julia Đuranec" userId="S::julia.duranec@skole.hr::76f8c64e-947c-4a67-966a-971e9028a276" providerId="AD" clId="Web-{5BAD270D-3FEF-4A6F-9A29-4166922B4702}" dt="2020-11-24T18:05:00.315" v="376"/>
        <pc:sldMkLst>
          <pc:docMk/>
          <pc:sldMk cId="154715782" sldId="266"/>
        </pc:sldMkLst>
        <pc:spChg chg="del">
          <ac:chgData name="Julia Đuranec" userId="S::julia.duranec@skole.hr::76f8c64e-947c-4a67-966a-971e9028a276" providerId="AD" clId="Web-{5BAD270D-3FEF-4A6F-9A29-4166922B4702}" dt="2020-11-24T18:05:00.315" v="376"/>
          <ac:spMkLst>
            <pc:docMk/>
            <pc:sldMk cId="154715782" sldId="266"/>
            <ac:spMk id="2" creationId="{F1D67652-294A-411E-ABE5-39F78F9BD05A}"/>
          </ac:spMkLst>
        </pc:spChg>
        <pc:spChg chg="mod">
          <ac:chgData name="Julia Đuranec" userId="S::julia.duranec@skole.hr::76f8c64e-947c-4a67-966a-971e9028a276" providerId="AD" clId="Web-{5BAD270D-3FEF-4A6F-9A29-4166922B4702}" dt="2020-11-24T18:04:54.971" v="374" actId="20577"/>
          <ac:spMkLst>
            <pc:docMk/>
            <pc:sldMk cId="154715782" sldId="266"/>
            <ac:spMk id="3" creationId="{F85B0C2D-0D8E-44EC-B624-FF7BC87C9D12}"/>
          </ac:spMkLst>
        </pc:spChg>
      </pc:sldChg>
      <pc:sldMasterChg chg="del delSldLayout">
        <pc:chgData name="Julia Đuranec" userId="S::julia.duranec@skole.hr::76f8c64e-947c-4a67-966a-971e9028a276" providerId="AD" clId="Web-{5BAD270D-3FEF-4A6F-9A29-4166922B4702}" dt="2020-11-24T17:40:05.392" v="11"/>
        <pc:sldMasterMkLst>
          <pc:docMk/>
          <pc:sldMasterMk cId="2585251318" sldId="2147483648"/>
        </pc:sldMasterMkLst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3765679864" sldId="2147483649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739703112" sldId="2147483650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2188215339" sldId="2147483651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1293178062" sldId="2147483652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1748076504" sldId="2147483653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2039718774" sldId="2147483654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837950394" sldId="2147483655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2178566408" sldId="2147483656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2712090430" sldId="2147483657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1620972499" sldId="2147483658"/>
          </pc:sldLayoutMkLst>
        </pc:sldLayoutChg>
        <pc:sldLayoutChg chg="del">
          <pc:chgData name="Julia Đuranec" userId="S::julia.duranec@skole.hr::76f8c64e-947c-4a67-966a-971e9028a276" providerId="AD" clId="Web-{5BAD270D-3FEF-4A6F-9A29-4166922B4702}" dt="2020-11-24T17:40:05.392" v="11"/>
          <pc:sldLayoutMkLst>
            <pc:docMk/>
            <pc:sldMasterMk cId="2585251318" sldId="2147483648"/>
            <pc:sldLayoutMk cId="3757600183" sldId="2147483659"/>
          </pc:sldLayoutMkLst>
        </pc:sldLayoutChg>
      </pc:sldMasterChg>
      <pc:sldMasterChg chg="add del replId addSldLayout delSldLayout">
        <pc:chgData name="Julia Đuranec" userId="S::julia.duranec@skole.hr::76f8c64e-947c-4a67-966a-971e9028a276" providerId="AD" clId="Web-{5BAD270D-3FEF-4A6F-9A29-4166922B4702}" dt="2020-11-24T17:43:31.566" v="24"/>
        <pc:sldMasterMkLst>
          <pc:docMk/>
          <pc:sldMasterMk cId="4076034650" sldId="2147483660"/>
        </pc:sldMasterMkLst>
        <pc:sldLayoutChg chg="add del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2706097883" sldId="2147483661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2695615466" sldId="2147483662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3838256919" sldId="2147483663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548247840" sldId="2147483664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3187583699" sldId="2147483665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2829166387" sldId="2147483666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245838018" sldId="2147483667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1772799679" sldId="2147483668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3215269029" sldId="2147483669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4280333840" sldId="2147483670"/>
          </pc:sldLayoutMkLst>
        </pc:sldLayoutChg>
        <pc:sldLayoutChg chg="add del replId">
          <pc:chgData name="Julia Đuranec" userId="S::julia.duranec@skole.hr::76f8c64e-947c-4a67-966a-971e9028a276" providerId="AD" clId="Web-{5BAD270D-3FEF-4A6F-9A29-4166922B4702}" dt="2020-11-24T17:43:31.566" v="24"/>
          <pc:sldLayoutMkLst>
            <pc:docMk/>
            <pc:sldMasterMk cId="4076034650" sldId="2147483660"/>
            <pc:sldLayoutMk cId="2203200627" sldId="2147483671"/>
          </pc:sldLayoutMkLst>
        </pc:sldLayoutChg>
      </pc:sldMasterChg>
      <pc:sldMasterChg chg="add del addSldLayout delSldLayout">
        <pc:chgData name="Julia Đuranec" userId="S::julia.duranec@skole.hr::76f8c64e-947c-4a67-966a-971e9028a276" providerId="AD" clId="Web-{5BAD270D-3FEF-4A6F-9A29-4166922B4702}" dt="2020-11-24T17:44:04.426" v="25"/>
        <pc:sldMasterMkLst>
          <pc:docMk/>
          <pc:sldMasterMk cId="843297328" sldId="2147483672"/>
        </pc:sldMasterMkLst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593481838" sldId="2147483673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2971664837" sldId="2147483674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3060495304" sldId="2147483675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1870469641" sldId="2147483676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3660235313" sldId="2147483677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301340106" sldId="2147483678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138758784" sldId="2147483679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2087047798" sldId="2147483680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3891492467" sldId="2147483681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2273774988" sldId="2147483682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843297328" sldId="2147483672"/>
            <pc:sldLayoutMk cId="4129203763" sldId="2147483683"/>
          </pc:sldLayoutMkLst>
        </pc:sldLayoutChg>
      </pc:sldMasterChg>
      <pc:sldMasterChg chg="add addSldLayout">
        <pc:chgData name="Julia Đuranec" userId="S::julia.duranec@skole.hr::76f8c64e-947c-4a67-966a-971e9028a276" providerId="AD" clId="Web-{5BAD270D-3FEF-4A6F-9A29-4166922B4702}" dt="2020-11-24T17:44:04.426" v="25"/>
        <pc:sldMasterMkLst>
          <pc:docMk/>
          <pc:sldMasterMk cId="407591870" sldId="2147483684"/>
        </pc:sldMasterMkLst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3877673359" sldId="2147483685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221236432" sldId="2147483686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1854076602" sldId="2147483687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1897248034" sldId="2147483688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2291758593" sldId="2147483689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2239083372" sldId="2147483690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2964565801" sldId="2147483691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1658920614" sldId="2147483692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973343715" sldId="2147483693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285273717" sldId="2147483694"/>
          </pc:sldLayoutMkLst>
        </pc:sldLayoutChg>
        <pc:sldLayoutChg chg="add">
          <pc:chgData name="Julia Đuranec" userId="S::julia.duranec@skole.hr::76f8c64e-947c-4a67-966a-971e9028a276" providerId="AD" clId="Web-{5BAD270D-3FEF-4A6F-9A29-4166922B4702}" dt="2020-11-24T17:44:04.426" v="25"/>
          <pc:sldLayoutMkLst>
            <pc:docMk/>
            <pc:sldMasterMk cId="407591870" sldId="2147483684"/>
            <pc:sldLayoutMk cId="4161569992" sldId="2147483695"/>
          </pc:sldLayoutMkLst>
        </pc:sldLayoutChg>
      </pc:sldMasterChg>
      <pc:sldMasterChg chg="add del addSldLayout delSldLayout">
        <pc:chgData name="Julia Đuranec" userId="S::julia.duranec@skole.hr::76f8c64e-947c-4a67-966a-971e9028a276" providerId="AD" clId="Web-{5BAD270D-3FEF-4A6F-9A29-4166922B4702}" dt="2020-11-24T17:43:31.441" v="23"/>
        <pc:sldMasterMkLst>
          <pc:docMk/>
          <pc:sldMasterMk cId="3583375494" sldId="2147483747"/>
        </pc:sldMasterMkLst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3558601129" sldId="2147483736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675533938" sldId="2147483737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2011431561" sldId="2147483738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3420139221" sldId="2147483739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2359296500" sldId="2147483740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1383225526" sldId="2147483741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566694350" sldId="2147483742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648864528" sldId="2147483743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154774040" sldId="2147483744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3849091644" sldId="2147483745"/>
          </pc:sldLayoutMkLst>
        </pc:sldLayoutChg>
        <pc:sldLayoutChg chg="add del">
          <pc:chgData name="Julia Đuranec" userId="S::julia.duranec@skole.hr::76f8c64e-947c-4a67-966a-971e9028a276" providerId="AD" clId="Web-{5BAD270D-3FEF-4A6F-9A29-4166922B4702}" dt="2020-11-24T17:43:31.441" v="23"/>
          <pc:sldLayoutMkLst>
            <pc:docMk/>
            <pc:sldMasterMk cId="3583375494" sldId="2147483747"/>
            <pc:sldLayoutMk cId="316235865" sldId="2147483746"/>
          </pc:sldLayoutMkLst>
        </pc:sldLayoutChg>
      </pc:sldMasterChg>
    </pc:docChg>
  </pc:docChgLst>
  <pc:docChgLst>
    <pc:chgData name="Julia Đuranec" userId="S::julia.duranec@skole.hr::76f8c64e-947c-4a67-966a-971e9028a276" providerId="AD" clId="Web-{730E9D38-8A5C-4A45-8027-8641DF69F389}"/>
    <pc:docChg chg="addSld modSld sldOrd">
      <pc:chgData name="Julia Đuranec" userId="S::julia.duranec@skole.hr::76f8c64e-947c-4a67-966a-971e9028a276" providerId="AD" clId="Web-{730E9D38-8A5C-4A45-8027-8641DF69F389}" dt="2020-11-24T19:24:32.670" v="302" actId="14100"/>
      <pc:docMkLst>
        <pc:docMk/>
      </pc:docMkLst>
      <pc:sldChg chg="modSp">
        <pc:chgData name="Julia Đuranec" userId="S::julia.duranec@skole.hr::76f8c64e-947c-4a67-966a-971e9028a276" providerId="AD" clId="Web-{730E9D38-8A5C-4A45-8027-8641DF69F389}" dt="2020-11-24T19:00:24.806" v="246" actId="20577"/>
        <pc:sldMkLst>
          <pc:docMk/>
          <pc:sldMk cId="414714023" sldId="256"/>
        </pc:sldMkLst>
        <pc:spChg chg="mod">
          <ac:chgData name="Julia Đuranec" userId="S::julia.duranec@skole.hr::76f8c64e-947c-4a67-966a-971e9028a276" providerId="AD" clId="Web-{730E9D38-8A5C-4A45-8027-8641DF69F389}" dt="2020-11-24T19:00:24.806" v="246" actId="20577"/>
          <ac:spMkLst>
            <pc:docMk/>
            <pc:sldMk cId="414714023" sldId="256"/>
            <ac:spMk id="2" creationId="{00000000-0000-0000-0000-000000000000}"/>
          </ac:spMkLst>
        </pc:spChg>
      </pc:sldChg>
      <pc:sldChg chg="addSp delSp modSp mod delAnim setClrOvrMap">
        <pc:chgData name="Julia Đuranec" userId="S::julia.duranec@skole.hr::76f8c64e-947c-4a67-966a-971e9028a276" providerId="AD" clId="Web-{730E9D38-8A5C-4A45-8027-8641DF69F389}" dt="2020-11-24T19:24:32.670" v="302" actId="14100"/>
        <pc:sldMkLst>
          <pc:docMk/>
          <pc:sldMk cId="1021352183" sldId="257"/>
        </pc:sldMkLst>
        <pc:spChg chg="mod">
          <ac:chgData name="Julia Đuranec" userId="S::julia.duranec@skole.hr::76f8c64e-947c-4a67-966a-971e9028a276" providerId="AD" clId="Web-{730E9D38-8A5C-4A45-8027-8641DF69F389}" dt="2020-11-24T19:15:02.131" v="280" actId="1076"/>
          <ac:spMkLst>
            <pc:docMk/>
            <pc:sldMk cId="1021352183" sldId="257"/>
            <ac:spMk id="2" creationId="{6538A3AC-A5C3-4E55-A528-E9B6D9D684A7}"/>
          </ac:spMkLst>
        </pc:spChg>
        <pc:spChg chg="mod ord">
          <ac:chgData name="Julia Đuranec" userId="S::julia.duranec@skole.hr::76f8c64e-947c-4a67-966a-971e9028a276" providerId="AD" clId="Web-{730E9D38-8A5C-4A45-8027-8641DF69F389}" dt="2020-11-24T19:14:52.990" v="277" actId="1076"/>
          <ac:spMkLst>
            <pc:docMk/>
            <pc:sldMk cId="1021352183" sldId="257"/>
            <ac:spMk id="3" creationId="{394BD37A-9A88-445E-AC99-C47F620BD472}"/>
          </ac:spMkLst>
        </pc:spChg>
        <pc:spChg chg="del">
          <ac:chgData name="Julia Đuranec" userId="S::julia.duranec@skole.hr::76f8c64e-947c-4a67-966a-971e9028a276" providerId="AD" clId="Web-{730E9D38-8A5C-4A45-8027-8641DF69F389}" dt="2020-11-24T19:13:29.926" v="266"/>
          <ac:spMkLst>
            <pc:docMk/>
            <pc:sldMk cId="1021352183" sldId="257"/>
            <ac:spMk id="6" creationId="{F4FAA6B4-BAFB-4474-9B14-DC83A9096513}"/>
          </ac:spMkLst>
        </pc:spChg>
        <pc:spChg chg="del">
          <ac:chgData name="Julia Đuranec" userId="S::julia.duranec@skole.hr::76f8c64e-947c-4a67-966a-971e9028a276" providerId="AD" clId="Web-{730E9D38-8A5C-4A45-8027-8641DF69F389}" dt="2020-11-24T19:13:29.926" v="266"/>
          <ac:spMkLst>
            <pc:docMk/>
            <pc:sldMk cId="1021352183" sldId="257"/>
            <ac:spMk id="13" creationId="{DB148495-5F82-48E2-A76C-C8E1C8949940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3:29.926" v="266"/>
          <ac:spMkLst>
            <pc:docMk/>
            <pc:sldMk cId="1021352183" sldId="257"/>
            <ac:spMk id="18" creationId="{E844E128-FF69-4E9F-8327-6B504B3C5AE1}"/>
          </ac:spMkLst>
        </pc:spChg>
        <pc:picChg chg="del mod">
          <ac:chgData name="Julia Đuranec" userId="S::julia.duranec@skole.hr::76f8c64e-947c-4a67-966a-971e9028a276" providerId="AD" clId="Web-{730E9D38-8A5C-4A45-8027-8641DF69F389}" dt="2020-11-24T19:21:57.887" v="291"/>
          <ac:picMkLst>
            <pc:docMk/>
            <pc:sldMk cId="1021352183" sldId="257"/>
            <ac:picMk id="4" creationId="{0C0C091B-5A50-4C9C-8B21-7891D892195A}"/>
          </ac:picMkLst>
        </pc:picChg>
        <pc:picChg chg="add mod">
          <ac:chgData name="Julia Đuranec" userId="S::julia.duranec@skole.hr::76f8c64e-947c-4a67-966a-971e9028a276" providerId="AD" clId="Web-{730E9D38-8A5C-4A45-8027-8641DF69F389}" dt="2020-11-24T19:24:32.670" v="302" actId="14100"/>
          <ac:picMkLst>
            <pc:docMk/>
            <pc:sldMk cId="1021352183" sldId="257"/>
            <ac:picMk id="5" creationId="{4EAC18F3-C717-4BD6-971F-51E7FDF555DF}"/>
          </ac:picMkLst>
        </pc:picChg>
        <pc:cxnChg chg="del">
          <ac:chgData name="Julia Đuranec" userId="S::julia.duranec@skole.hr::76f8c64e-947c-4a67-966a-971e9028a276" providerId="AD" clId="Web-{730E9D38-8A5C-4A45-8027-8641DF69F389}" dt="2020-11-24T19:13:29.926" v="266"/>
          <ac:cxnSpMkLst>
            <pc:docMk/>
            <pc:sldMk cId="1021352183" sldId="257"/>
            <ac:cxnSpMk id="7" creationId="{4364CDC3-ADB0-4691-9286-5925F160C2D5}"/>
          </ac:cxnSpMkLst>
        </pc:cxnChg>
        <pc:cxnChg chg="add">
          <ac:chgData name="Julia Đuranec" userId="S::julia.duranec@skole.hr::76f8c64e-947c-4a67-966a-971e9028a276" providerId="AD" clId="Web-{730E9D38-8A5C-4A45-8027-8641DF69F389}" dt="2020-11-24T19:13:29.926" v="266"/>
          <ac:cxnSpMkLst>
            <pc:docMk/>
            <pc:sldMk cId="1021352183" sldId="257"/>
            <ac:cxnSpMk id="20" creationId="{055CEADF-09EA-423C-8C45-F94AF44D5AF0}"/>
          </ac:cxnSpMkLst>
        </pc:cxnChg>
      </pc:sldChg>
      <pc:sldChg chg="addSp modSp mod setBg setClrOvrMap">
        <pc:chgData name="Julia Đuranec" userId="S::julia.duranec@skole.hr::76f8c64e-947c-4a67-966a-971e9028a276" providerId="AD" clId="Web-{730E9D38-8A5C-4A45-8027-8641DF69F389}" dt="2020-11-24T19:20:04.557" v="289" actId="14100"/>
        <pc:sldMkLst>
          <pc:docMk/>
          <pc:sldMk cId="268186331" sldId="260"/>
        </pc:sldMkLst>
        <pc:spChg chg="mod ord">
          <ac:chgData name="Julia Đuranec" userId="S::julia.duranec@skole.hr::76f8c64e-947c-4a67-966a-971e9028a276" providerId="AD" clId="Web-{730E9D38-8A5C-4A45-8027-8641DF69F389}" dt="2020-11-24T19:20:04.557" v="289" actId="14100"/>
          <ac:spMkLst>
            <pc:docMk/>
            <pc:sldMk cId="268186331" sldId="260"/>
            <ac:spMk id="3" creationId="{05996429-4419-4FFF-8AC5-D321D9CEBB81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8:58.072" v="282"/>
          <ac:spMkLst>
            <pc:docMk/>
            <pc:sldMk cId="268186331" sldId="260"/>
            <ac:spMk id="8" creationId="{B0E58038-8ACE-4AD9-B404-25C603550D83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8:58.072" v="282"/>
          <ac:spMkLst>
            <pc:docMk/>
            <pc:sldMk cId="268186331" sldId="260"/>
            <ac:spMk id="12" creationId="{82BCDE19-2810-4337-9C49-8589C421767D}"/>
          </ac:spMkLst>
        </pc:spChg>
        <pc:picChg chg="add mod">
          <ac:chgData name="Julia Đuranec" userId="S::julia.duranec@skole.hr::76f8c64e-947c-4a67-966a-971e9028a276" providerId="AD" clId="Web-{730E9D38-8A5C-4A45-8027-8641DF69F389}" dt="2020-11-24T19:18:58.072" v="282"/>
          <ac:picMkLst>
            <pc:docMk/>
            <pc:sldMk cId="268186331" sldId="260"/>
            <ac:picMk id="2" creationId="{7BCFC78B-0FE6-4A10-A88D-1D64400A9EF1}"/>
          </ac:picMkLst>
        </pc:picChg>
        <pc:cxnChg chg="add">
          <ac:chgData name="Julia Đuranec" userId="S::julia.duranec@skole.hr::76f8c64e-947c-4a67-966a-971e9028a276" providerId="AD" clId="Web-{730E9D38-8A5C-4A45-8027-8641DF69F389}" dt="2020-11-24T19:18:58.072" v="282"/>
          <ac:cxnSpMkLst>
            <pc:docMk/>
            <pc:sldMk cId="268186331" sldId="260"/>
            <ac:cxnSpMk id="10" creationId="{38A34772-9011-42B5-AA63-FD6DEC92EE72}"/>
          </ac:cxnSpMkLst>
        </pc:cxnChg>
      </pc:sldChg>
      <pc:sldChg chg="addSp delSp modSp">
        <pc:chgData name="Julia Đuranec" userId="S::julia.duranec@skole.hr::76f8c64e-947c-4a67-966a-971e9028a276" providerId="AD" clId="Web-{730E9D38-8A5C-4A45-8027-8641DF69F389}" dt="2020-11-24T19:11:42.646" v="265" actId="14100"/>
        <pc:sldMkLst>
          <pc:docMk/>
          <pc:sldMk cId="2932678009" sldId="267"/>
        </pc:sldMkLst>
        <pc:spChg chg="mod ord">
          <ac:chgData name="Julia Đuranec" userId="S::julia.duranec@skole.hr::76f8c64e-947c-4a67-966a-971e9028a276" providerId="AD" clId="Web-{730E9D38-8A5C-4A45-8027-8641DF69F389}" dt="2020-11-24T19:11:42.646" v="265" actId="14100"/>
          <ac:spMkLst>
            <pc:docMk/>
            <pc:sldMk cId="2932678009" sldId="267"/>
            <ac:spMk id="2" creationId="{9C2E2AAD-DE65-4EE3-91AF-182EDEB5E8F4}"/>
          </ac:spMkLst>
        </pc:spChg>
        <pc:spChg chg="del mod">
          <ac:chgData name="Julia Đuranec" userId="S::julia.duranec@skole.hr::76f8c64e-947c-4a67-966a-971e9028a276" providerId="AD" clId="Web-{730E9D38-8A5C-4A45-8027-8641DF69F389}" dt="2020-11-24T19:11:01.237" v="263"/>
          <ac:spMkLst>
            <pc:docMk/>
            <pc:sldMk cId="2932678009" sldId="267"/>
            <ac:spMk id="3" creationId="{37C837F6-F648-45BD-9277-1D8F8D9185C5}"/>
          </ac:spMkLst>
        </pc:spChg>
        <pc:spChg chg="del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9" creationId="{39E3965E-AC41-4711-9D10-E25ABB132D86}"/>
          </ac:spMkLst>
        </pc:spChg>
        <pc:spChg chg="del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13" creationId="{7319A1DD-F557-4EC6-8A8C-F7617B4CD678}"/>
          </ac:spMkLst>
        </pc:spChg>
        <pc:spChg chg="del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17" creationId="{D50218C5-E017-43D2-8345-FD9FBF0C991E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22" creationId="{39E3965E-AC41-4711-9D10-E25ABB132D86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26" creationId="{7319A1DD-F557-4EC6-8A8C-F7617B4CD678}"/>
          </ac:spMkLst>
        </pc:spChg>
        <pc:spChg chg="add">
          <ac:chgData name="Julia Đuranec" userId="S::julia.duranec@skole.hr::76f8c64e-947c-4a67-966a-971e9028a276" providerId="AD" clId="Web-{730E9D38-8A5C-4A45-8027-8641DF69F389}" dt="2020-11-24T19:11:10.924" v="264"/>
          <ac:spMkLst>
            <pc:docMk/>
            <pc:sldMk cId="2932678009" sldId="267"/>
            <ac:spMk id="30" creationId="{D50218C5-E017-43D2-8345-FD9FBF0C991E}"/>
          </ac:spMkLst>
        </pc:spChg>
        <pc:picChg chg="del mod">
          <ac:chgData name="Julia Đuranec" userId="S::julia.duranec@skole.hr::76f8c64e-947c-4a67-966a-971e9028a276" providerId="AD" clId="Web-{730E9D38-8A5C-4A45-8027-8641DF69F389}" dt="2020-11-24T19:10:45.799" v="262"/>
          <ac:picMkLst>
            <pc:docMk/>
            <pc:sldMk cId="2932678009" sldId="267"/>
            <ac:picMk id="4" creationId="{E61C337F-F78B-4003-8DEB-5CE1CDE3EDCC}"/>
          </ac:picMkLst>
        </pc:picChg>
        <pc:picChg chg="add mod ord">
          <ac:chgData name="Julia Đuranec" userId="S::julia.duranec@skole.hr::76f8c64e-947c-4a67-966a-971e9028a276" providerId="AD" clId="Web-{730E9D38-8A5C-4A45-8027-8641DF69F389}" dt="2020-11-24T19:11:10.924" v="264"/>
          <ac:picMkLst>
            <pc:docMk/>
            <pc:sldMk cId="2932678009" sldId="267"/>
            <ac:picMk id="5" creationId="{E6E4D0C9-651F-4098-92EA-66D30BBF9BE8}"/>
          </ac:picMkLst>
        </pc:picChg>
        <pc:cxnChg chg="del">
          <ac:chgData name="Julia Đuranec" userId="S::julia.duranec@skole.hr::76f8c64e-947c-4a67-966a-971e9028a276" providerId="AD" clId="Web-{730E9D38-8A5C-4A45-8027-8641DF69F389}" dt="2020-11-24T19:11:10.924" v="264"/>
          <ac:cxnSpMkLst>
            <pc:docMk/>
            <pc:sldMk cId="2932678009" sldId="267"/>
            <ac:cxnSpMk id="11" creationId="{1F5DC8C3-BA5F-4EED-BB9A-A14272BD82A1}"/>
          </ac:cxnSpMkLst>
        </pc:cxnChg>
        <pc:cxnChg chg="del">
          <ac:chgData name="Julia Đuranec" userId="S::julia.duranec@skole.hr::76f8c64e-947c-4a67-966a-971e9028a276" providerId="AD" clId="Web-{730E9D38-8A5C-4A45-8027-8641DF69F389}" dt="2020-11-24T19:11:10.924" v="264"/>
          <ac:cxnSpMkLst>
            <pc:docMk/>
            <pc:sldMk cId="2932678009" sldId="267"/>
            <ac:cxnSpMk id="15" creationId="{D28A9C89-B313-458F-9C85-515930A51A93}"/>
          </ac:cxnSpMkLst>
        </pc:cxnChg>
        <pc:cxnChg chg="add">
          <ac:chgData name="Julia Đuranec" userId="S::julia.duranec@skole.hr::76f8c64e-947c-4a67-966a-971e9028a276" providerId="AD" clId="Web-{730E9D38-8A5C-4A45-8027-8641DF69F389}" dt="2020-11-24T19:11:10.924" v="264"/>
          <ac:cxnSpMkLst>
            <pc:docMk/>
            <pc:sldMk cId="2932678009" sldId="267"/>
            <ac:cxnSpMk id="24" creationId="{1F5DC8C3-BA5F-4EED-BB9A-A14272BD82A1}"/>
          </ac:cxnSpMkLst>
        </pc:cxnChg>
        <pc:cxnChg chg="add">
          <ac:chgData name="Julia Đuranec" userId="S::julia.duranec@skole.hr::76f8c64e-947c-4a67-966a-971e9028a276" providerId="AD" clId="Web-{730E9D38-8A5C-4A45-8027-8641DF69F389}" dt="2020-11-24T19:11:10.924" v="264"/>
          <ac:cxnSpMkLst>
            <pc:docMk/>
            <pc:sldMk cId="2932678009" sldId="267"/>
            <ac:cxnSpMk id="28" creationId="{D28A9C89-B313-458F-9C85-515930A51A93}"/>
          </ac:cxnSpMkLst>
        </pc:cxnChg>
      </pc:sldChg>
      <pc:sldChg chg="addSp modSp ord">
        <pc:chgData name="Julia Đuranec" userId="S::julia.duranec@skole.hr::76f8c64e-947c-4a67-966a-971e9028a276" providerId="AD" clId="Web-{730E9D38-8A5C-4A45-8027-8641DF69F389}" dt="2020-11-24T19:00:49.556" v="252" actId="20577"/>
        <pc:sldMkLst>
          <pc:docMk/>
          <pc:sldMk cId="111493291" sldId="268"/>
        </pc:sldMkLst>
        <pc:spChg chg="add mod">
          <ac:chgData name="Julia Đuranec" userId="S::julia.duranec@skole.hr::76f8c64e-947c-4a67-966a-971e9028a276" providerId="AD" clId="Web-{730E9D38-8A5C-4A45-8027-8641DF69F389}" dt="2020-11-24T18:57:44.116" v="207" actId="20577"/>
          <ac:spMkLst>
            <pc:docMk/>
            <pc:sldMk cId="111493291" sldId="268"/>
            <ac:spMk id="2" creationId="{F86F3795-E928-4D7C-94A6-54B8DDAD3BB0}"/>
          </ac:spMkLst>
        </pc:spChg>
        <pc:spChg chg="mod">
          <ac:chgData name="Julia Đuranec" userId="S::julia.duranec@skole.hr::76f8c64e-947c-4a67-966a-971e9028a276" providerId="AD" clId="Web-{730E9D38-8A5C-4A45-8027-8641DF69F389}" dt="2020-11-24T19:00:49.556" v="252" actId="20577"/>
          <ac:spMkLst>
            <pc:docMk/>
            <pc:sldMk cId="111493291" sldId="268"/>
            <ac:spMk id="3" creationId="{90CB661C-23D5-4301-973F-A827CBD46E35}"/>
          </ac:spMkLst>
        </pc:spChg>
      </pc:sldChg>
      <pc:sldChg chg="addSp modSp ord">
        <pc:chgData name="Julia Đuranec" userId="S::julia.duranec@skole.hr::76f8c64e-947c-4a67-966a-971e9028a276" providerId="AD" clId="Web-{730E9D38-8A5C-4A45-8027-8641DF69F389}" dt="2020-11-24T19:00:43.134" v="249" actId="20577"/>
        <pc:sldMkLst>
          <pc:docMk/>
          <pc:sldMk cId="1438250658" sldId="269"/>
        </pc:sldMkLst>
        <pc:spChg chg="add mod">
          <ac:chgData name="Julia Đuranec" userId="S::julia.duranec@skole.hr::76f8c64e-947c-4a67-966a-971e9028a276" providerId="AD" clId="Web-{730E9D38-8A5C-4A45-8027-8641DF69F389}" dt="2020-11-24T18:48:16.874" v="45" actId="14100"/>
          <ac:spMkLst>
            <pc:docMk/>
            <pc:sldMk cId="1438250658" sldId="269"/>
            <ac:spMk id="2" creationId="{933175FA-2578-4D1B-958A-A1990F89E779}"/>
          </ac:spMkLst>
        </pc:spChg>
        <pc:spChg chg="mod">
          <ac:chgData name="Julia Đuranec" userId="S::julia.duranec@skole.hr::76f8c64e-947c-4a67-966a-971e9028a276" providerId="AD" clId="Web-{730E9D38-8A5C-4A45-8027-8641DF69F389}" dt="2020-11-24T19:00:43.134" v="249" actId="20577"/>
          <ac:spMkLst>
            <pc:docMk/>
            <pc:sldMk cId="1438250658" sldId="269"/>
            <ac:spMk id="3" creationId="{EA948822-C042-4CFE-ACDC-9AA97E622B14}"/>
          </ac:spMkLst>
        </pc:spChg>
      </pc:sldChg>
      <pc:sldChg chg="addSp delSp modSp">
        <pc:chgData name="Julia Đuranec" userId="S::julia.duranec@skole.hr::76f8c64e-947c-4a67-966a-971e9028a276" providerId="AD" clId="Web-{730E9D38-8A5C-4A45-8027-8641DF69F389}" dt="2020-11-24T19:00:59.447" v="255" actId="20577"/>
        <pc:sldMkLst>
          <pc:docMk/>
          <pc:sldMk cId="520786340" sldId="270"/>
        </pc:sldMkLst>
        <pc:spChg chg="add del mod">
          <ac:chgData name="Julia Đuranec" userId="S::julia.duranec@skole.hr::76f8c64e-947c-4a67-966a-971e9028a276" providerId="AD" clId="Web-{730E9D38-8A5C-4A45-8027-8641DF69F389}" dt="2020-11-24T18:57:18.756" v="190"/>
          <ac:spMkLst>
            <pc:docMk/>
            <pc:sldMk cId="520786340" sldId="270"/>
            <ac:spMk id="2" creationId="{0BFF7955-DCF2-47C0-A93B-DCD1CF522D87}"/>
          </ac:spMkLst>
        </pc:spChg>
        <pc:spChg chg="mod">
          <ac:chgData name="Julia Đuranec" userId="S::julia.duranec@skole.hr::76f8c64e-947c-4a67-966a-971e9028a276" providerId="AD" clId="Web-{730E9D38-8A5C-4A45-8027-8641DF69F389}" dt="2020-11-24T18:56:58.350" v="186" actId="1076"/>
          <ac:spMkLst>
            <pc:docMk/>
            <pc:sldMk cId="520786340" sldId="270"/>
            <ac:spMk id="3" creationId="{A9F69D89-21AE-450B-80A7-96027DB23728}"/>
          </ac:spMkLst>
        </pc:spChg>
        <pc:spChg chg="add mod">
          <ac:chgData name="Julia Đuranec" userId="S::julia.duranec@skole.hr::76f8c64e-947c-4a67-966a-971e9028a276" providerId="AD" clId="Web-{730E9D38-8A5C-4A45-8027-8641DF69F389}" dt="2020-11-24T19:00:59.447" v="255" actId="20577"/>
          <ac:spMkLst>
            <pc:docMk/>
            <pc:sldMk cId="520786340" sldId="270"/>
            <ac:spMk id="5" creationId="{F97134BA-3116-4914-B26F-D894CA856B21}"/>
          </ac:spMkLst>
        </pc:spChg>
      </pc:sldChg>
      <pc:sldChg chg="addSp delSp modSp new mod setBg setClrOvrMap">
        <pc:chgData name="Julia Đuranec" userId="S::julia.duranec@skole.hr::76f8c64e-947c-4a67-966a-971e9028a276" providerId="AD" clId="Web-{730E9D38-8A5C-4A45-8027-8641DF69F389}" dt="2020-11-24T18:59:08.102" v="242" actId="1076"/>
        <pc:sldMkLst>
          <pc:docMk/>
          <pc:sldMk cId="2605423976" sldId="271"/>
        </pc:sldMkLst>
        <pc:spChg chg="del">
          <ac:chgData name="Julia Đuranec" userId="S::julia.duranec@skole.hr::76f8c64e-947c-4a67-966a-971e9028a276" providerId="AD" clId="Web-{730E9D38-8A5C-4A45-8027-8641DF69F389}" dt="2020-11-24T18:49:03.734" v="53"/>
          <ac:spMkLst>
            <pc:docMk/>
            <pc:sldMk cId="2605423976" sldId="271"/>
            <ac:spMk id="2" creationId="{26BE8AC2-8472-4A7E-A49E-690561A7FE0C}"/>
          </ac:spMkLst>
        </pc:spChg>
        <pc:spChg chg="mod ord">
          <ac:chgData name="Julia Đuranec" userId="S::julia.duranec@skole.hr::76f8c64e-947c-4a67-966a-971e9028a276" providerId="AD" clId="Web-{730E9D38-8A5C-4A45-8027-8641DF69F389}" dt="2020-11-24T18:58:57.320" v="237" actId="1076"/>
          <ac:spMkLst>
            <pc:docMk/>
            <pc:sldMk cId="2605423976" sldId="271"/>
            <ac:spMk id="3" creationId="{DC6D9503-FB2B-43AE-9622-FED71D07AA27}"/>
          </ac:spMkLst>
        </pc:spChg>
        <pc:spChg chg="add mod">
          <ac:chgData name="Julia Đuranec" userId="S::julia.duranec@skole.hr::76f8c64e-947c-4a67-966a-971e9028a276" providerId="AD" clId="Web-{730E9D38-8A5C-4A45-8027-8641DF69F389}" dt="2020-11-24T18:59:08.102" v="242" actId="1076"/>
          <ac:spMkLst>
            <pc:docMk/>
            <pc:sldMk cId="2605423976" sldId="271"/>
            <ac:spMk id="5" creationId="{CA0C6CB9-4460-4BEF-846B-AB0C1347BEDB}"/>
          </ac:spMkLst>
        </pc:spChg>
        <pc:spChg chg="add del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9" creationId="{990D0034-F768-41E7-85D4-F38C4DE85770}"/>
          </ac:spMkLst>
        </pc:spChg>
        <pc:spChg chg="add del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11" creationId="{95B38FD6-641F-41BF-B466-C1C6366420F0}"/>
          </ac:spMkLst>
        </pc:spChg>
        <pc:spChg chg="add del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15" creationId="{1FE461C7-FF45-427F-83D7-18DFBD48188D}"/>
          </ac:spMkLst>
        </pc:spChg>
        <pc:spChg chg="add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20" creationId="{990D0034-F768-41E7-85D4-F38C4DE85770}"/>
          </ac:spMkLst>
        </pc:spChg>
        <pc:spChg chg="add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22" creationId="{95B38FD6-641F-41BF-B466-C1C6366420F0}"/>
          </ac:spMkLst>
        </pc:spChg>
        <pc:spChg chg="add">
          <ac:chgData name="Julia Đuranec" userId="S::julia.duranec@skole.hr::76f8c64e-947c-4a67-966a-971e9028a276" providerId="AD" clId="Web-{730E9D38-8A5C-4A45-8027-8641DF69F389}" dt="2020-11-24T18:58:36.445" v="231"/>
          <ac:spMkLst>
            <pc:docMk/>
            <pc:sldMk cId="2605423976" sldId="271"/>
            <ac:spMk id="26" creationId="{7363FFA6-C551-4935-A474-8B2482E55BAC}"/>
          </ac:spMkLst>
        </pc:spChg>
        <pc:picChg chg="add mod">
          <ac:chgData name="Julia Đuranec" userId="S::julia.duranec@skole.hr::76f8c64e-947c-4a67-966a-971e9028a276" providerId="AD" clId="Web-{730E9D38-8A5C-4A45-8027-8641DF69F389}" dt="2020-11-24T18:58:36.445" v="231"/>
          <ac:picMkLst>
            <pc:docMk/>
            <pc:sldMk cId="2605423976" sldId="271"/>
            <ac:picMk id="4" creationId="{02557BB1-1DEE-42AB-9FB2-EBA533615D32}"/>
          </ac:picMkLst>
        </pc:picChg>
        <pc:cxnChg chg="add del">
          <ac:chgData name="Julia Đuranec" userId="S::julia.duranec@skole.hr::76f8c64e-947c-4a67-966a-971e9028a276" providerId="AD" clId="Web-{730E9D38-8A5C-4A45-8027-8641DF69F389}" dt="2020-11-24T18:58:36.445" v="231"/>
          <ac:cxnSpMkLst>
            <pc:docMk/>
            <pc:sldMk cId="2605423976" sldId="271"/>
            <ac:cxnSpMk id="13" creationId="{6BF9119E-766E-4526-AAE5-639F577C0493}"/>
          </ac:cxnSpMkLst>
        </pc:cxnChg>
        <pc:cxnChg chg="add">
          <ac:chgData name="Julia Đuranec" userId="S::julia.duranec@skole.hr::76f8c64e-947c-4a67-966a-971e9028a276" providerId="AD" clId="Web-{730E9D38-8A5C-4A45-8027-8641DF69F389}" dt="2020-11-24T18:58:36.445" v="231"/>
          <ac:cxnSpMkLst>
            <pc:docMk/>
            <pc:sldMk cId="2605423976" sldId="271"/>
            <ac:cxnSpMk id="24" creationId="{6BF9119E-766E-4526-AAE5-639F577C0493}"/>
          </ac:cxnSpMkLst>
        </pc:cxnChg>
      </pc:sldChg>
    </pc:docChg>
  </pc:docChgLst>
  <pc:docChgLst>
    <pc:chgData name="Julia Đuranec" userId="S::julia.duranec@skole.hr::76f8c64e-947c-4a67-966a-971e9028a276" providerId="AD" clId="Web-{531CAAE4-EAA8-413B-A93B-9CD271660FB1}"/>
    <pc:docChg chg="addSld delSld modSld">
      <pc:chgData name="Julia Đuranec" userId="S::julia.duranec@skole.hr::76f8c64e-947c-4a67-966a-971e9028a276" providerId="AD" clId="Web-{531CAAE4-EAA8-413B-A93B-9CD271660FB1}" dt="2020-11-25T10:00:50.145" v="45"/>
      <pc:docMkLst>
        <pc:docMk/>
      </pc:docMkLst>
      <pc:sldChg chg="addSp delSp modSp mod setBg setClrOvrMap">
        <pc:chgData name="Julia Đuranec" userId="S::julia.duranec@skole.hr::76f8c64e-947c-4a67-966a-971e9028a276" providerId="AD" clId="Web-{531CAAE4-EAA8-413B-A93B-9CD271660FB1}" dt="2020-11-25T09:51:40.449" v="4" actId="20577"/>
        <pc:sldMkLst>
          <pc:docMk/>
          <pc:sldMk cId="972733503" sldId="258"/>
        </pc:sldMkLst>
        <pc:spChg chg="mod ord">
          <ac:chgData name="Julia Đuranec" userId="S::julia.duranec@skole.hr::76f8c64e-947c-4a67-966a-971e9028a276" providerId="AD" clId="Web-{531CAAE4-EAA8-413B-A93B-9CD271660FB1}" dt="2020-11-25T09:51:40.449" v="4" actId="20577"/>
          <ac:spMkLst>
            <pc:docMk/>
            <pc:sldMk cId="972733503" sldId="258"/>
            <ac:spMk id="3" creationId="{0F1FC461-2621-4087-8F14-31A76EEDA8A3}"/>
          </ac:spMkLst>
        </pc:spChg>
        <pc:spChg chg="add del">
          <ac:chgData name="Julia Đuranec" userId="S::julia.duranec@skole.hr::76f8c64e-947c-4a67-966a-971e9028a276" providerId="AD" clId="Web-{531CAAE4-EAA8-413B-A93B-9CD271660FB1}" dt="2020-11-25T09:50:41.198" v="1"/>
          <ac:spMkLst>
            <pc:docMk/>
            <pc:sldMk cId="972733503" sldId="258"/>
            <ac:spMk id="8" creationId="{39B4056F-1959-4627-A683-77F6C0603FCD}"/>
          </ac:spMkLst>
        </pc:spChg>
        <pc:spChg chg="add del">
          <ac:chgData name="Julia Đuranec" userId="S::julia.duranec@skole.hr::76f8c64e-947c-4a67-966a-971e9028a276" providerId="AD" clId="Web-{531CAAE4-EAA8-413B-A93B-9CD271660FB1}" dt="2020-11-25T09:50:41.198" v="1"/>
          <ac:spMkLst>
            <pc:docMk/>
            <pc:sldMk cId="972733503" sldId="258"/>
            <ac:spMk id="10" creationId="{D8D7349B-C9FA-4FCE-A1FF-948F460A3A9A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0:41.198" v="1"/>
          <ac:spMkLst>
            <pc:docMk/>
            <pc:sldMk cId="972733503" sldId="258"/>
            <ac:spMk id="17" creationId="{990D0034-F768-41E7-85D4-F38C4DE85770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0:41.198" v="1"/>
          <ac:spMkLst>
            <pc:docMk/>
            <pc:sldMk cId="972733503" sldId="258"/>
            <ac:spMk id="19" creationId="{95B38FD6-641F-41BF-B466-C1C6366420F0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0:41.198" v="1"/>
          <ac:spMkLst>
            <pc:docMk/>
            <pc:sldMk cId="972733503" sldId="258"/>
            <ac:spMk id="23" creationId="{1FE461C7-FF45-427F-83D7-18DFBD48188D}"/>
          </ac:spMkLst>
        </pc:spChg>
        <pc:picChg chg="mod">
          <ac:chgData name="Julia Đuranec" userId="S::julia.duranec@skole.hr::76f8c64e-947c-4a67-966a-971e9028a276" providerId="AD" clId="Web-{531CAAE4-EAA8-413B-A93B-9CD271660FB1}" dt="2020-11-25T09:50:41.198" v="1"/>
          <ac:picMkLst>
            <pc:docMk/>
            <pc:sldMk cId="972733503" sldId="258"/>
            <ac:picMk id="2" creationId="{70C25E95-6C54-494F-AB9B-C8097D180D1D}"/>
          </ac:picMkLst>
        </pc:picChg>
        <pc:cxnChg chg="add del">
          <ac:chgData name="Julia Đuranec" userId="S::julia.duranec@skole.hr::76f8c64e-947c-4a67-966a-971e9028a276" providerId="AD" clId="Web-{531CAAE4-EAA8-413B-A93B-9CD271660FB1}" dt="2020-11-25T09:50:41.198" v="1"/>
          <ac:cxnSpMkLst>
            <pc:docMk/>
            <pc:sldMk cId="972733503" sldId="258"/>
            <ac:cxnSpMk id="12" creationId="{55646586-8E5D-4A2B-BDA9-01CE28AC89A1}"/>
          </ac:cxnSpMkLst>
        </pc:cxnChg>
        <pc:cxnChg chg="add">
          <ac:chgData name="Julia Đuranec" userId="S::julia.duranec@skole.hr::76f8c64e-947c-4a67-966a-971e9028a276" providerId="AD" clId="Web-{531CAAE4-EAA8-413B-A93B-9CD271660FB1}" dt="2020-11-25T09:50:41.198" v="1"/>
          <ac:cxnSpMkLst>
            <pc:docMk/>
            <pc:sldMk cId="972733503" sldId="258"/>
            <ac:cxnSpMk id="21" creationId="{6BF9119E-766E-4526-AAE5-639F577C0493}"/>
          </ac:cxnSpMkLst>
        </pc:cxnChg>
      </pc:sldChg>
      <pc:sldChg chg="modSp del">
        <pc:chgData name="Julia Đuranec" userId="S::julia.duranec@skole.hr::76f8c64e-947c-4a67-966a-971e9028a276" providerId="AD" clId="Web-{531CAAE4-EAA8-413B-A93B-9CD271660FB1}" dt="2020-11-25T09:54:32.139" v="19"/>
        <pc:sldMkLst>
          <pc:docMk/>
          <pc:sldMk cId="939634518" sldId="259"/>
        </pc:sldMkLst>
        <pc:picChg chg="mod">
          <ac:chgData name="Julia Đuranec" userId="S::julia.duranec@skole.hr::76f8c64e-947c-4a67-966a-971e9028a276" providerId="AD" clId="Web-{531CAAE4-EAA8-413B-A93B-9CD271660FB1}" dt="2020-11-25T09:52:49.888" v="9" actId="1076"/>
          <ac:picMkLst>
            <pc:docMk/>
            <pc:sldMk cId="939634518" sldId="259"/>
            <ac:picMk id="2" creationId="{60057AA4-C60C-416D-B3E0-2BA35BBC8BBB}"/>
          </ac:picMkLst>
        </pc:picChg>
      </pc:sldChg>
      <pc:sldChg chg="del">
        <pc:chgData name="Julia Đuranec" userId="S::julia.duranec@skole.hr::76f8c64e-947c-4a67-966a-971e9028a276" providerId="AD" clId="Web-{531CAAE4-EAA8-413B-A93B-9CD271660FB1}" dt="2020-11-25T09:58:13.064" v="36"/>
        <pc:sldMkLst>
          <pc:docMk/>
          <pc:sldMk cId="105295104" sldId="261"/>
        </pc:sldMkLst>
      </pc:sldChg>
      <pc:sldChg chg="modSp">
        <pc:chgData name="Julia Đuranec" userId="S::julia.duranec@skole.hr::76f8c64e-947c-4a67-966a-971e9028a276" providerId="AD" clId="Web-{531CAAE4-EAA8-413B-A93B-9CD271660FB1}" dt="2020-11-25T09:52:17.950" v="7" actId="1076"/>
        <pc:sldMkLst>
          <pc:docMk/>
          <pc:sldMk cId="1918516838" sldId="262"/>
        </pc:sldMkLst>
        <pc:picChg chg="mod">
          <ac:chgData name="Julia Đuranec" userId="S::julia.duranec@skole.hr::76f8c64e-947c-4a67-966a-971e9028a276" providerId="AD" clId="Web-{531CAAE4-EAA8-413B-A93B-9CD271660FB1}" dt="2020-11-25T09:52:17.950" v="7" actId="1076"/>
          <ac:picMkLst>
            <pc:docMk/>
            <pc:sldMk cId="1918516838" sldId="262"/>
            <ac:picMk id="2" creationId="{B4FD69F1-A5A4-4ACC-AD24-5C907FB873C5}"/>
          </ac:picMkLst>
        </pc:picChg>
      </pc:sldChg>
      <pc:sldChg chg="addSp delSp modSp new mod setBg setClrOvrMap">
        <pc:chgData name="Julia Đuranec" userId="S::julia.duranec@skole.hr::76f8c64e-947c-4a67-966a-971e9028a276" providerId="AD" clId="Web-{531CAAE4-EAA8-413B-A93B-9CD271660FB1}" dt="2020-11-25T09:55:24.156" v="24"/>
        <pc:sldMkLst>
          <pc:docMk/>
          <pc:sldMk cId="2283144357" sldId="277"/>
        </pc:sldMkLst>
        <pc:spChg chg="del">
          <ac:chgData name="Julia Đuranec" userId="S::julia.duranec@skole.hr::76f8c64e-947c-4a67-966a-971e9028a276" providerId="AD" clId="Web-{531CAAE4-EAA8-413B-A93B-9CD271660FB1}" dt="2020-11-25T09:53:31.560" v="15"/>
          <ac:spMkLst>
            <pc:docMk/>
            <pc:sldMk cId="2283144357" sldId="277"/>
            <ac:spMk id="2" creationId="{7C72C0F9-4C56-40B0-B6E4-089E890B3332}"/>
          </ac:spMkLst>
        </pc:spChg>
        <pc:spChg chg="mod ord">
          <ac:chgData name="Julia Đuranec" userId="S::julia.duranec@skole.hr::76f8c64e-947c-4a67-966a-971e9028a276" providerId="AD" clId="Web-{531CAAE4-EAA8-413B-A93B-9CD271660FB1}" dt="2020-11-25T09:55:24.156" v="24"/>
          <ac:spMkLst>
            <pc:docMk/>
            <pc:sldMk cId="2283144357" sldId="277"/>
            <ac:spMk id="3" creationId="{8677121E-12E3-456F-9460-21AD12E2C2F3}"/>
          </ac:spMkLst>
        </pc:spChg>
        <pc:spChg chg="add del">
          <ac:chgData name="Julia Đuranec" userId="S::julia.duranec@skole.hr::76f8c64e-947c-4a67-966a-971e9028a276" providerId="AD" clId="Web-{531CAAE4-EAA8-413B-A93B-9CD271660FB1}" dt="2020-11-25T09:55:24.156" v="24"/>
          <ac:spMkLst>
            <pc:docMk/>
            <pc:sldMk cId="2283144357" sldId="277"/>
            <ac:spMk id="10" creationId="{990D0034-F768-41E7-85D4-F38C4DE85770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5:24.156" v="24"/>
          <ac:spMkLst>
            <pc:docMk/>
            <pc:sldMk cId="2283144357" sldId="277"/>
            <ac:spMk id="17" creationId="{E844E128-FF69-4E9F-8327-6B504B3C5AE1}"/>
          </ac:spMkLst>
        </pc:spChg>
        <pc:picChg chg="add mod ord">
          <ac:chgData name="Julia Đuranec" userId="S::julia.duranec@skole.hr::76f8c64e-947c-4a67-966a-971e9028a276" providerId="AD" clId="Web-{531CAAE4-EAA8-413B-A93B-9CD271660FB1}" dt="2020-11-25T09:55:24.156" v="24"/>
          <ac:picMkLst>
            <pc:docMk/>
            <pc:sldMk cId="2283144357" sldId="277"/>
            <ac:picMk id="5" creationId="{41A47AC2-0EB3-4557-BC38-522FD863FD64}"/>
          </ac:picMkLst>
        </pc:picChg>
        <pc:cxnChg chg="add del">
          <ac:chgData name="Julia Đuranec" userId="S::julia.duranec@skole.hr::76f8c64e-947c-4a67-966a-971e9028a276" providerId="AD" clId="Web-{531CAAE4-EAA8-413B-A93B-9CD271660FB1}" dt="2020-11-25T09:55:24.156" v="24"/>
          <ac:cxnSpMkLst>
            <pc:docMk/>
            <pc:sldMk cId="2283144357" sldId="277"/>
            <ac:cxnSpMk id="12" creationId="{5A0A5CF6-407C-4691-8122-49DF69D0020D}"/>
          </ac:cxnSpMkLst>
        </pc:cxnChg>
        <pc:cxnChg chg="add">
          <ac:chgData name="Julia Đuranec" userId="S::julia.duranec@skole.hr::76f8c64e-947c-4a67-966a-971e9028a276" providerId="AD" clId="Web-{531CAAE4-EAA8-413B-A93B-9CD271660FB1}" dt="2020-11-25T09:55:24.156" v="24"/>
          <ac:cxnSpMkLst>
            <pc:docMk/>
            <pc:sldMk cId="2283144357" sldId="277"/>
            <ac:cxnSpMk id="19" creationId="{055CEADF-09EA-423C-8C45-F94AF44D5AF0}"/>
          </ac:cxnSpMkLst>
        </pc:cxnChg>
      </pc:sldChg>
      <pc:sldChg chg="addSp delSp modSp new mod setBg">
        <pc:chgData name="Julia Đuranec" userId="S::julia.duranec@skole.hr::76f8c64e-947c-4a67-966a-971e9028a276" providerId="AD" clId="Web-{531CAAE4-EAA8-413B-A93B-9CD271660FB1}" dt="2020-11-25T09:58:07.221" v="34" actId="20577"/>
        <pc:sldMkLst>
          <pc:docMk/>
          <pc:sldMk cId="4106986159" sldId="278"/>
        </pc:sldMkLst>
        <pc:spChg chg="del">
          <ac:chgData name="Julia Đuranec" userId="S::julia.duranec@skole.hr::76f8c64e-947c-4a67-966a-971e9028a276" providerId="AD" clId="Web-{531CAAE4-EAA8-413B-A93B-9CD271660FB1}" dt="2020-11-25T09:56:48.063" v="30"/>
          <ac:spMkLst>
            <pc:docMk/>
            <pc:sldMk cId="4106986159" sldId="278"/>
            <ac:spMk id="2" creationId="{B7A04EA0-F91E-4C7F-B203-6C264440FD19}"/>
          </ac:spMkLst>
        </pc:spChg>
        <pc:spChg chg="mod ord">
          <ac:chgData name="Julia Đuranec" userId="S::julia.duranec@skole.hr::76f8c64e-947c-4a67-966a-971e9028a276" providerId="AD" clId="Web-{531CAAE4-EAA8-413B-A93B-9CD271660FB1}" dt="2020-11-25T09:58:07.221" v="34" actId="20577"/>
          <ac:spMkLst>
            <pc:docMk/>
            <pc:sldMk cId="4106986159" sldId="278"/>
            <ac:spMk id="3" creationId="{DD4B726D-06C4-45E2-A938-E1481654D7CA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7:32.126" v="31"/>
          <ac:spMkLst>
            <pc:docMk/>
            <pc:sldMk cId="4106986159" sldId="278"/>
            <ac:spMk id="10" creationId="{80861964-D86C-4A50-8F6D-B466384A61B1}"/>
          </ac:spMkLst>
        </pc:spChg>
        <pc:spChg chg="add">
          <ac:chgData name="Julia Đuranec" userId="S::julia.duranec@skole.hr::76f8c64e-947c-4a67-966a-971e9028a276" providerId="AD" clId="Web-{531CAAE4-EAA8-413B-A93B-9CD271660FB1}" dt="2020-11-25T09:57:32.126" v="31"/>
          <ac:spMkLst>
            <pc:docMk/>
            <pc:sldMk cId="4106986159" sldId="278"/>
            <ac:spMk id="14" creationId="{F2BDE551-930A-4FE1-8434-09824E3247E6}"/>
          </ac:spMkLst>
        </pc:spChg>
        <pc:picChg chg="add mod">
          <ac:chgData name="Julia Đuranec" userId="S::julia.duranec@skole.hr::76f8c64e-947c-4a67-966a-971e9028a276" providerId="AD" clId="Web-{531CAAE4-EAA8-413B-A93B-9CD271660FB1}" dt="2020-11-25T09:57:32.126" v="31"/>
          <ac:picMkLst>
            <pc:docMk/>
            <pc:sldMk cId="4106986159" sldId="278"/>
            <ac:picMk id="5" creationId="{6F429FAA-8FB1-4403-8349-D01444D1E87A}"/>
          </ac:picMkLst>
        </pc:picChg>
        <pc:cxnChg chg="add">
          <ac:chgData name="Julia Đuranec" userId="S::julia.duranec@skole.hr::76f8c64e-947c-4a67-966a-971e9028a276" providerId="AD" clId="Web-{531CAAE4-EAA8-413B-A93B-9CD271660FB1}" dt="2020-11-25T09:57:32.126" v="31"/>
          <ac:cxnSpMkLst>
            <pc:docMk/>
            <pc:sldMk cId="4106986159" sldId="278"/>
            <ac:cxnSpMk id="12" creationId="{754A678E-8F30-4E92-A5BF-F5D03D011394}"/>
          </ac:cxnSpMkLst>
        </pc:cxnChg>
      </pc:sldChg>
      <pc:sldChg chg="addSp delSp modSp new mod setBg setClrOvrMap">
        <pc:chgData name="Julia Đuranec" userId="S::julia.duranec@skole.hr::76f8c64e-947c-4a67-966a-971e9028a276" providerId="AD" clId="Web-{531CAAE4-EAA8-413B-A93B-9CD271660FB1}" dt="2020-11-25T10:00:50.145" v="45"/>
        <pc:sldMkLst>
          <pc:docMk/>
          <pc:sldMk cId="2330189169" sldId="279"/>
        </pc:sldMkLst>
        <pc:spChg chg="mod">
          <ac:chgData name="Julia Đuranec" userId="S::julia.duranec@skole.hr::76f8c64e-947c-4a67-966a-971e9028a276" providerId="AD" clId="Web-{531CAAE4-EAA8-413B-A93B-9CD271660FB1}" dt="2020-11-25T10:00:50.145" v="45"/>
          <ac:spMkLst>
            <pc:docMk/>
            <pc:sldMk cId="2330189169" sldId="279"/>
            <ac:spMk id="2" creationId="{0FB328C5-1315-46E4-9C37-B4BF5B9E516E}"/>
          </ac:spMkLst>
        </pc:spChg>
        <pc:spChg chg="mod ord">
          <ac:chgData name="Julia Đuranec" userId="S::julia.duranec@skole.hr::76f8c64e-947c-4a67-966a-971e9028a276" providerId="AD" clId="Web-{531CAAE4-EAA8-413B-A93B-9CD271660FB1}" dt="2020-11-25T10:00:50.145" v="45"/>
          <ac:spMkLst>
            <pc:docMk/>
            <pc:sldMk cId="2330189169" sldId="279"/>
            <ac:spMk id="3" creationId="{427B6937-131B-4A43-BAF3-8E142BD3FC8D}"/>
          </ac:spMkLst>
        </pc:spChg>
        <pc:spChg chg="add del">
          <ac:chgData name="Julia Đuranec" userId="S::julia.duranec@skole.hr::76f8c64e-947c-4a67-966a-971e9028a276" providerId="AD" clId="Web-{531CAAE4-EAA8-413B-A93B-9CD271660FB1}" dt="2020-11-25T10:00:50.145" v="45"/>
          <ac:spMkLst>
            <pc:docMk/>
            <pc:sldMk cId="2330189169" sldId="279"/>
            <ac:spMk id="7" creationId="{E844E128-FF69-4E9F-8327-6B504B3C5AE1}"/>
          </ac:spMkLst>
        </pc:spChg>
        <pc:spChg chg="add del">
          <ac:chgData name="Julia Đuranec" userId="S::julia.duranec@skole.hr::76f8c64e-947c-4a67-966a-971e9028a276" providerId="AD" clId="Web-{531CAAE4-EAA8-413B-A93B-9CD271660FB1}" dt="2020-11-25T10:00:04.019" v="43"/>
          <ac:spMkLst>
            <pc:docMk/>
            <pc:sldMk cId="2330189169" sldId="279"/>
            <ac:spMk id="10" creationId="{E844E128-FF69-4E9F-8327-6B504B3C5AE1}"/>
          </ac:spMkLst>
        </pc:spChg>
        <pc:picChg chg="add mod">
          <ac:chgData name="Julia Đuranec" userId="S::julia.duranec@skole.hr::76f8c64e-947c-4a67-966a-971e9028a276" providerId="AD" clId="Web-{531CAAE4-EAA8-413B-A93B-9CD271660FB1}" dt="2020-11-25T10:00:50.145" v="45"/>
          <ac:picMkLst>
            <pc:docMk/>
            <pc:sldMk cId="2330189169" sldId="279"/>
            <ac:picMk id="5" creationId="{363140B1-E7E4-46D0-9F9C-E44024D4C4C4}"/>
          </ac:picMkLst>
        </pc:picChg>
        <pc:cxnChg chg="add del">
          <ac:chgData name="Julia Đuranec" userId="S::julia.duranec@skole.hr::76f8c64e-947c-4a67-966a-971e9028a276" providerId="AD" clId="Web-{531CAAE4-EAA8-413B-A93B-9CD271660FB1}" dt="2020-11-25T10:00:50.145" v="45"/>
          <ac:cxnSpMkLst>
            <pc:docMk/>
            <pc:sldMk cId="2330189169" sldId="279"/>
            <ac:cxnSpMk id="8" creationId="{055CEADF-09EA-423C-8C45-F94AF44D5AF0}"/>
          </ac:cxnSpMkLst>
        </pc:cxnChg>
        <pc:cxnChg chg="add del">
          <ac:chgData name="Julia Đuranec" userId="S::julia.duranec@skole.hr::76f8c64e-947c-4a67-966a-971e9028a276" providerId="AD" clId="Web-{531CAAE4-EAA8-413B-A93B-9CD271660FB1}" dt="2020-11-25T10:00:04.019" v="43"/>
          <ac:cxnSpMkLst>
            <pc:docMk/>
            <pc:sldMk cId="2330189169" sldId="279"/>
            <ac:cxnSpMk id="12" creationId="{055CEADF-09EA-423C-8C45-F94AF44D5AF0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73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3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6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6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11/25/2020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48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11/25/2020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75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11/25/2020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8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65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2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43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9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2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>
            <a:extLst>
              <a:ext uri="{FF2B5EF4-FFF2-40B4-BE49-F238E27FC236}">
                <a16:creationId xmlns:a16="http://schemas.microsoft.com/office/drawing/2014/main" id="{0AF4F2BA-3C03-4E2C-8ABC-0949B61B3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lika 5" descr="Slika na kojoj se prikazuje torta, snijeg, prekriveno, sjedenje&#10;&#10;Opis je automatski generiran">
            <a:extLst>
              <a:ext uri="{FF2B5EF4-FFF2-40B4-BE49-F238E27FC236}">
                <a16:creationId xmlns:a16="http://schemas.microsoft.com/office/drawing/2014/main" id="{3C9A6813-4273-4C24-9546-F20FA3AB89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22563" b="35249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  <a:latin typeface="Univers Condensed"/>
                <a:cs typeface="Calibri Light"/>
              </a:rPr>
              <a:t>Edo Murtić</a:t>
            </a:r>
            <a:endParaRPr lang="hr-HR">
              <a:solidFill>
                <a:srgbClr val="FFFFFF"/>
              </a:solidFill>
              <a:latin typeface="Univers Condensed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Croatian </a:t>
            </a:r>
            <a:r>
              <a:rPr lang="hr-HR" err="1">
                <a:solidFill>
                  <a:srgbClr val="FFFFFF"/>
                </a:solidFill>
              </a:rPr>
              <a:t>painter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07787ED-5EDC-4C54-AD87-55B60D0FE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>
            <a:extLst>
              <a:ext uri="{FF2B5EF4-FFF2-40B4-BE49-F238E27FC236}">
                <a16:creationId xmlns:a16="http://schemas.microsoft.com/office/drawing/2014/main" id="{B40A8CA7-7D5A-43B0-A1A0-B558ECA9E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7140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A picture containing child, young, covered, person&#10;&#10;Description automatically generated">
            <a:extLst>
              <a:ext uri="{FF2B5EF4-FFF2-40B4-BE49-F238E27FC236}">
                <a16:creationId xmlns:a16="http://schemas.microsoft.com/office/drawing/2014/main" id="{4E1AD245-9ECC-4035-91A9-F3458232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F67DF-6799-4DC0-B005-93C72A1F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hr-HR">
              <a:ea typeface="+mn-lt"/>
              <a:cs typeface="+mn-lt"/>
            </a:endParaRPr>
          </a:p>
          <a:p>
            <a:pPr algn="just"/>
            <a:r>
              <a:rPr lang="en-US">
                <a:ea typeface="+mn-lt"/>
                <a:cs typeface="+mn-lt"/>
              </a:rPr>
              <a:t>During a stay in USA and Canada he met abstract expressionism and made a series of paintings called </a:t>
            </a:r>
            <a:r>
              <a:rPr lang="hr-HR">
                <a:ea typeface="+mn-lt"/>
                <a:cs typeface="+mn-lt"/>
              </a:rPr>
              <a:t>„Doživljaj Amerike" </a:t>
            </a:r>
            <a:r>
              <a:rPr lang="hr-HR" err="1">
                <a:ea typeface="+mn-lt"/>
                <a:cs typeface="+mn-lt"/>
              </a:rPr>
              <a:t>or</a:t>
            </a:r>
            <a:r>
              <a:rPr lang="hr-HR">
                <a:ea typeface="+mn-lt"/>
                <a:cs typeface="+mn-lt"/>
              </a:rPr>
              <a:t> "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experience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America" </a:t>
            </a:r>
            <a:r>
              <a:rPr lang="hr-HR" err="1">
                <a:ea typeface="+mn-lt"/>
                <a:cs typeface="+mn-lt"/>
              </a:rPr>
              <a:t>with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motives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strong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color</a:t>
            </a:r>
            <a:r>
              <a:rPr lang="hr-HR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endParaRPr lang="hr-HR"/>
          </a:p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28778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D5E8E-457B-4CA8-A814-545AB504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467" y="1939446"/>
            <a:ext cx="3730481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 algn="just">
              <a:buNone/>
            </a:pPr>
            <a:endParaRPr lang="hr-HR">
              <a:solidFill>
                <a:srgbClr val="FFFFFF"/>
              </a:solidFill>
              <a:ea typeface="+mn-lt"/>
              <a:cs typeface="+mn-lt"/>
            </a:endParaRPr>
          </a:p>
          <a:p>
            <a:pPr algn="just"/>
            <a:r>
              <a:rPr lang="hr-HR" err="1">
                <a:ea typeface="+mn-lt"/>
                <a:cs typeface="+mn-lt"/>
              </a:rPr>
              <a:t>Later</a:t>
            </a:r>
            <a:r>
              <a:rPr lang="hr-HR">
                <a:ea typeface="+mn-lt"/>
                <a:cs typeface="+mn-lt"/>
              </a:rPr>
              <a:t> on, he </a:t>
            </a:r>
            <a:r>
              <a:rPr lang="hr-HR" err="1">
                <a:ea typeface="+mn-lt"/>
                <a:cs typeface="+mn-lt"/>
              </a:rPr>
              <a:t>would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ilustrate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literary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works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with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graphics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drawings</a:t>
            </a:r>
            <a:r>
              <a:rPr lang="hr-HR">
                <a:ea typeface="+mn-lt"/>
                <a:cs typeface="+mn-lt"/>
              </a:rPr>
              <a:t>, make </a:t>
            </a:r>
            <a:r>
              <a:rPr lang="hr-HR" err="1">
                <a:ea typeface="+mn-lt"/>
                <a:cs typeface="+mn-lt"/>
              </a:rPr>
              <a:t>giant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wall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decorations</a:t>
            </a:r>
            <a:r>
              <a:rPr lang="hr-HR">
                <a:ea typeface="+mn-lt"/>
                <a:cs typeface="+mn-lt"/>
              </a:rPr>
              <a:t>, </a:t>
            </a:r>
            <a:r>
              <a:rPr lang="hr-HR" err="1">
                <a:ea typeface="+mn-lt"/>
                <a:cs typeface="+mn-lt"/>
              </a:rPr>
              <a:t>mosaics</a:t>
            </a:r>
            <a:r>
              <a:rPr lang="hr-HR">
                <a:ea typeface="+mn-lt"/>
                <a:cs typeface="+mn-lt"/>
              </a:rPr>
              <a:t>, </a:t>
            </a:r>
            <a:r>
              <a:rPr lang="hr-HR" err="1">
                <a:ea typeface="+mn-lt"/>
                <a:cs typeface="+mn-lt"/>
              </a:rPr>
              <a:t>ceramics</a:t>
            </a:r>
            <a:r>
              <a:rPr lang="hr-HR">
                <a:ea typeface="+mn-lt"/>
                <a:cs typeface="+mn-lt"/>
              </a:rPr>
              <a:t>, </a:t>
            </a:r>
            <a:r>
              <a:rPr lang="hr-HR" err="1">
                <a:ea typeface="+mn-lt"/>
                <a:cs typeface="+mn-lt"/>
              </a:rPr>
              <a:t>posters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scenography</a:t>
            </a:r>
            <a:r>
              <a:rPr lang="hr-HR">
                <a:ea typeface="+mn-lt"/>
                <a:cs typeface="+mn-lt"/>
              </a:rPr>
              <a:t>.</a:t>
            </a:r>
            <a:br>
              <a:rPr lang="hr-HR">
                <a:ea typeface="+mn-lt"/>
                <a:cs typeface="+mn-lt"/>
              </a:rPr>
            </a:br>
            <a:endParaRPr lang="en-US">
              <a:solidFill>
                <a:srgbClr val="FFFFFF"/>
              </a:solidFill>
              <a:ea typeface="+mn-lt"/>
              <a:cs typeface="+mn-lt"/>
            </a:endParaRPr>
          </a:p>
        </p:txBody>
      </p:sp>
      <p:pic>
        <p:nvPicPr>
          <p:cNvPr id="5" name="Picture 4" descr="A person standing in front of a store&#10;&#10;Description automatically generated">
            <a:extLst>
              <a:ext uri="{FF2B5EF4-FFF2-40B4-BE49-F238E27FC236}">
                <a16:creationId xmlns:a16="http://schemas.microsoft.com/office/drawing/2014/main" id="{552463AB-74B6-4A8A-A287-90553004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46" r="3505" b="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35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lika 5" descr="Slika na kojoj se prikazuje torta, snijeg, skijanje, stol&#10;&#10;Opis je automatski generiran">
            <a:extLst>
              <a:ext uri="{FF2B5EF4-FFF2-40B4-BE49-F238E27FC236}">
                <a16:creationId xmlns:a16="http://schemas.microsoft.com/office/drawing/2014/main" id="{E6E4D0C9-651F-4098-92EA-66D30BBF9B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86" r="11126" b="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C2E2AAD-DE65-4EE3-91AF-182EDEB5E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7276774" cy="12356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>
                <a:solidFill>
                  <a:schemeClr val="tx1"/>
                </a:solidFill>
              </a:rPr>
              <a:t>Some of his most significant artworks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2678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trava, grafiti, umjetnička slika, muškarac&#10;&#10;Opis je automatski generiran">
            <a:extLst>
              <a:ext uri="{FF2B5EF4-FFF2-40B4-BE49-F238E27FC236}">
                <a16:creationId xmlns:a16="http://schemas.microsoft.com/office/drawing/2014/main" id="{685893E4-CDFC-4F64-90C4-2E24EF5662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81" r="1" b="15701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A948822-C042-4CFE-ACDC-9AA97E622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9772" y="2978254"/>
            <a:ext cx="3153580" cy="2444238"/>
          </a:xfrm>
        </p:spPr>
        <p:txBody>
          <a:bodyPr vert="horz" lIns="0" tIns="45720" rIns="0" bIns="45720" rtlCol="0" anchor="t">
            <a:normAutofit/>
          </a:bodyPr>
          <a:lstStyle/>
          <a:p>
            <a:endParaRPr lang="hr-HR" b="1">
              <a:solidFill>
                <a:srgbClr val="FFFFFF"/>
              </a:solidFill>
              <a:latin typeface="Univers Condensed"/>
            </a:endParaRPr>
          </a:p>
          <a:p>
            <a:r>
              <a:rPr lang="en">
                <a:latin typeface="Univers Condensed"/>
                <a:cs typeface="Arial"/>
              </a:rPr>
              <a:t>technique: </a:t>
            </a:r>
            <a:r>
              <a:rPr lang="en" b="1">
                <a:latin typeface="Univers Condensed"/>
                <a:ea typeface="+mn-lt"/>
                <a:cs typeface="+mn-lt"/>
              </a:rPr>
              <a:t>oil paint (paint) </a:t>
            </a:r>
            <a:endParaRPr lang="hr-HR" b="1">
              <a:latin typeface="Univers Condensed"/>
              <a:cs typeface="Arial"/>
            </a:endParaRPr>
          </a:p>
          <a:p>
            <a:r>
              <a:rPr lang="en">
                <a:latin typeface="Univers Condensed"/>
                <a:ea typeface="+mn-lt"/>
                <a:cs typeface="Arial"/>
              </a:rPr>
              <a:t>textile material:</a:t>
            </a:r>
            <a:r>
              <a:rPr lang="en" b="1">
                <a:latin typeface="Univers Condensed"/>
                <a:ea typeface="+mn-lt"/>
                <a:cs typeface="Arial"/>
              </a:rPr>
              <a:t> canvas</a:t>
            </a:r>
            <a:r>
              <a:rPr lang="en" b="1">
                <a:latin typeface="Univers Condensed"/>
                <a:ea typeface="+mn-lt"/>
                <a:cs typeface="+mn-lt"/>
              </a:rPr>
              <a:t> </a:t>
            </a:r>
            <a:endParaRPr lang="en" b="1">
              <a:latin typeface="Univers Condensed"/>
              <a:cs typeface="Arial"/>
            </a:endParaRPr>
          </a:p>
          <a:p>
            <a:endParaRPr lang="en" sz="1600">
              <a:solidFill>
                <a:srgbClr val="FFFFFF"/>
              </a:solidFill>
              <a:latin typeface="Consola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933175FA-2578-4D1B-958A-A1990F89E779}"/>
              </a:ext>
            </a:extLst>
          </p:cNvPr>
          <p:cNvSpPr txBox="1"/>
          <p:nvPr/>
        </p:nvSpPr>
        <p:spPr>
          <a:xfrm>
            <a:off x="8087276" y="2495078"/>
            <a:ext cx="313364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>
                <a:ea typeface="+mn-lt"/>
                <a:cs typeface="+mn-lt"/>
              </a:rPr>
              <a:t>WHITE BACKGROUND</a:t>
            </a:r>
            <a:endParaRPr lang="sr-Latn-RS" sz="2000"/>
          </a:p>
        </p:txBody>
      </p:sp>
    </p:spTree>
    <p:extLst>
      <p:ext uri="{BB962C8B-B14F-4D97-AF65-F5344CB8AC3E}">
        <p14:creationId xmlns:p14="http://schemas.microsoft.com/office/powerpoint/2010/main" val="14382506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fotografija, zgrada, ptica, velik&#10;&#10;Opis je automatski generiran">
            <a:extLst>
              <a:ext uri="{FF2B5EF4-FFF2-40B4-BE49-F238E27FC236}">
                <a16:creationId xmlns:a16="http://schemas.microsoft.com/office/drawing/2014/main" id="{0B05FED3-C54F-43E4-86C6-FEED665E11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87" r="1" b="10335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CB661C-23D5-4301-973F-A827CBD46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endParaRPr lang="hr-HR" b="1">
              <a:solidFill>
                <a:srgbClr val="FFFFFF"/>
              </a:solidFill>
              <a:latin typeface="Univers Condensed"/>
            </a:endParaRPr>
          </a:p>
          <a:p>
            <a:r>
              <a:rPr lang="en">
                <a:latin typeface="Univers Condensed"/>
                <a:cs typeface="Arial"/>
              </a:rPr>
              <a:t>technique: </a:t>
            </a:r>
            <a:r>
              <a:rPr lang="en" b="1">
                <a:latin typeface="Univers Condensed"/>
                <a:cs typeface="Arial"/>
              </a:rPr>
              <a:t>oil paint </a:t>
            </a:r>
          </a:p>
          <a:p>
            <a:r>
              <a:rPr lang="en">
                <a:latin typeface="Univers Condensed"/>
                <a:cs typeface="Arial"/>
              </a:rPr>
              <a:t>textile material: </a:t>
            </a:r>
            <a:r>
              <a:rPr lang="en" b="1">
                <a:latin typeface="Univers Condensed"/>
                <a:cs typeface="Arial"/>
              </a:rPr>
              <a:t>canvas</a:t>
            </a:r>
            <a:endParaRPr lang="en" b="1">
              <a:solidFill>
                <a:srgbClr val="FFFFFF"/>
              </a:solidFill>
              <a:latin typeface="Univers Condensed"/>
              <a:cs typeface="Arial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F86F3795-E928-4D7C-94A6-54B8DDAD3BB0}"/>
              </a:ext>
            </a:extLst>
          </p:cNvPr>
          <p:cNvSpPr txBox="1"/>
          <p:nvPr/>
        </p:nvSpPr>
        <p:spPr>
          <a:xfrm>
            <a:off x="945888" y="2432102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hr-HR" sz="2000" b="1"/>
              <a:t>TWO RED DOTS</a:t>
            </a:r>
          </a:p>
        </p:txBody>
      </p:sp>
    </p:spTree>
    <p:extLst>
      <p:ext uri="{BB962C8B-B14F-4D97-AF65-F5344CB8AC3E}">
        <p14:creationId xmlns:p14="http://schemas.microsoft.com/office/powerpoint/2010/main" val="111493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prekriveno, staro, velik, pizza&#10;&#10;Opis je automatski generiran">
            <a:extLst>
              <a:ext uri="{FF2B5EF4-FFF2-40B4-BE49-F238E27FC236}">
                <a16:creationId xmlns:a16="http://schemas.microsoft.com/office/drawing/2014/main" id="{02557BB1-1DEE-42AB-9FB2-EBA533615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994" r="1" b="23530"/>
          <a:stretch/>
        </p:blipFill>
        <p:spPr>
          <a:xfrm>
            <a:off x="20" y="10"/>
            <a:ext cx="12186295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8599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A0C6CB9-4460-4BEF-846B-AB0C1347BEDB}"/>
              </a:ext>
            </a:extLst>
          </p:cNvPr>
          <p:cNvSpPr txBox="1"/>
          <p:nvPr/>
        </p:nvSpPr>
        <p:spPr>
          <a:xfrm>
            <a:off x="8096070" y="3144794"/>
            <a:ext cx="3153580" cy="135818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technique: </a:t>
            </a:r>
            <a:r>
              <a:rPr lang="en-US" b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oil paint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pc="-5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texitile</a:t>
            </a:r>
            <a:r>
              <a:rPr lang="en-US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b="1" spc="-5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canvas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3792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6D9503-FB2B-43AE-9622-FED71D07A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582" y="2461857"/>
            <a:ext cx="3153580" cy="68093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b="1">
                <a:solidFill>
                  <a:srgbClr val="FFFFFF"/>
                </a:solidFill>
              </a:rPr>
              <a:t>RED AND BROWN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363FFA6-C551-4935-A474-8B2482E55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5423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lika 4" descr="Slika na kojoj se prikazuje raznobojno, kaciga, bicikl, grafiti&#10;&#10;Opis je automatski generiran">
            <a:extLst>
              <a:ext uri="{FF2B5EF4-FFF2-40B4-BE49-F238E27FC236}">
                <a16:creationId xmlns:a16="http://schemas.microsoft.com/office/drawing/2014/main" id="{99E7DC4A-C2EF-48B4-8B01-75782BD42A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575" r="1" b="8799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9F69D89-21AE-450B-80A7-96027DB23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945" y="2487047"/>
            <a:ext cx="3153580" cy="888751"/>
          </a:xfrm>
        </p:spPr>
        <p:txBody>
          <a:bodyPr vert="horz" lIns="0" tIns="45720" rIns="0" bIns="45720" rtlCol="0" anchor="t">
            <a:normAutofit/>
          </a:bodyPr>
          <a:lstStyle/>
          <a:p>
            <a:r>
              <a:rPr lang="hr-HR" sz="2000" b="1">
                <a:solidFill>
                  <a:srgbClr val="FFFFFF"/>
                </a:solidFill>
              </a:rPr>
              <a:t>BROKEN MILESTONES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97134BA-3116-4914-B26F-D894CA856B21}"/>
              </a:ext>
            </a:extLst>
          </p:cNvPr>
          <p:cNvSpPr txBox="1"/>
          <p:nvPr/>
        </p:nvSpPr>
        <p:spPr>
          <a:xfrm>
            <a:off x="895507" y="354676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">
                <a:latin typeface="Univers Condensed"/>
                <a:cs typeface="Arial"/>
              </a:rPr>
              <a:t>technique: </a:t>
            </a:r>
            <a:r>
              <a:rPr lang="en" b="1">
                <a:latin typeface="Univers Condensed"/>
                <a:cs typeface="Arial"/>
              </a:rPr>
              <a:t>oil paint</a:t>
            </a:r>
          </a:p>
          <a:p>
            <a:endParaRPr lang="en" b="1">
              <a:latin typeface="Univers Condensed"/>
              <a:cs typeface="Arial"/>
            </a:endParaRPr>
          </a:p>
          <a:p>
            <a:r>
              <a:rPr lang="en" err="1">
                <a:latin typeface="Univers Condensed"/>
                <a:cs typeface="Arial"/>
              </a:rPr>
              <a:t>texitile</a:t>
            </a:r>
            <a:r>
              <a:rPr lang="en">
                <a:latin typeface="Univers Condensed"/>
                <a:cs typeface="Arial"/>
              </a:rPr>
              <a:t>: </a:t>
            </a:r>
            <a:r>
              <a:rPr lang="en" b="1">
                <a:latin typeface="Univers Condensed"/>
                <a:cs typeface="Arial"/>
              </a:rPr>
              <a:t>canvas</a:t>
            </a:r>
          </a:p>
        </p:txBody>
      </p:sp>
    </p:spTree>
    <p:extLst>
      <p:ext uri="{BB962C8B-B14F-4D97-AF65-F5344CB8AC3E}">
        <p14:creationId xmlns:p14="http://schemas.microsoft.com/office/powerpoint/2010/main" val="520786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1238442"/>
            <a:ext cx="3635926" cy="4355751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1A18FC-EAB6-4D86-BAC2-305C95C46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Mosaics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95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4">
            <a:extLst>
              <a:ext uri="{FF2B5EF4-FFF2-40B4-BE49-F238E27FC236}">
                <a16:creationId xmlns:a16="http://schemas.microsoft.com/office/drawing/2014/main" id="{9B0F028E-32E5-6543-B445-6AEF9A33B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731" y="1238443"/>
            <a:ext cx="2961910" cy="4355750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3FB743F-F43E-0244-BD2E-9B35EF318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952" y="1238442"/>
            <a:ext cx="3179697" cy="43557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239D8CC-16F4-4B2B-80F0-203C56D0D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83763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6BBDC3EA-A9DE-470B-98ED-300864EB6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687397-2EFF-441D-998F-46A9597C0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717" y="724747"/>
            <a:ext cx="4322468" cy="262805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More artworks</a:t>
            </a:r>
          </a:p>
        </p:txBody>
      </p:sp>
      <p:pic>
        <p:nvPicPr>
          <p:cNvPr id="5" name="Slika 5" descr="Slika na kojoj se prikazuje cvijet, tkanina&#10;&#10;Opis je automatski generiran">
            <a:extLst>
              <a:ext uri="{FF2B5EF4-FFF2-40B4-BE49-F238E27FC236}">
                <a16:creationId xmlns:a16="http://schemas.microsoft.com/office/drawing/2014/main" id="{C3C948A6-67EF-42B0-A365-2D774BF543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0" r="6223" b="1"/>
          <a:stretch/>
        </p:blipFill>
        <p:spPr>
          <a:xfrm>
            <a:off x="1" y="10"/>
            <a:ext cx="3732724" cy="3383270"/>
          </a:xfrm>
          <a:prstGeom prst="rect">
            <a:avLst/>
          </a:prstGeom>
        </p:spPr>
      </p:pic>
      <p:pic>
        <p:nvPicPr>
          <p:cNvPr id="7" name="Slika 7" descr="Slika na kojoj se prikazuje raznobojno, malo, zmaj, prekriveno&#10;&#10;Opis je automatski generiran">
            <a:extLst>
              <a:ext uri="{FF2B5EF4-FFF2-40B4-BE49-F238E27FC236}">
                <a16:creationId xmlns:a16="http://schemas.microsoft.com/office/drawing/2014/main" id="{14612830-A552-4C88-8439-EED5D19DBF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3" r="13402" b="-2"/>
          <a:stretch/>
        </p:blipFill>
        <p:spPr>
          <a:xfrm>
            <a:off x="3824164" y="10"/>
            <a:ext cx="3732724" cy="338327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85922" y="3429000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lika 4" descr="Slika na kojoj se prikazuje grafiti, crtež&#10;&#10;Opis je automatski generiran">
            <a:extLst>
              <a:ext uri="{FF2B5EF4-FFF2-40B4-BE49-F238E27FC236}">
                <a16:creationId xmlns:a16="http://schemas.microsoft.com/office/drawing/2014/main" id="{8320F1DB-E6F6-4A01-A59C-42A748298B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598" r="1" b="11146"/>
          <a:stretch/>
        </p:blipFill>
        <p:spPr>
          <a:xfrm>
            <a:off x="16" y="3474720"/>
            <a:ext cx="3732709" cy="3383280"/>
          </a:xfrm>
          <a:prstGeom prst="rect">
            <a:avLst/>
          </a:prstGeom>
        </p:spPr>
      </p:pic>
      <p:pic>
        <p:nvPicPr>
          <p:cNvPr id="6" name="Slika 6">
            <a:extLst>
              <a:ext uri="{FF2B5EF4-FFF2-40B4-BE49-F238E27FC236}">
                <a16:creationId xmlns:a16="http://schemas.microsoft.com/office/drawing/2014/main" id="{1028350F-6C9A-4307-B0C8-D757589E7F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750" r="19614"/>
          <a:stretch/>
        </p:blipFill>
        <p:spPr>
          <a:xfrm>
            <a:off x="3824164" y="3474720"/>
            <a:ext cx="3732709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069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E1750109-3B91-4506-B997-0CD8E35A1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C54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2D8D1B-59F6-4FF3-8547-9BBB6129F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48006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covered, water, person, sitting&#10;&#10;Description automatically generated">
            <a:extLst>
              <a:ext uri="{FF2B5EF4-FFF2-40B4-BE49-F238E27FC236}">
                <a16:creationId xmlns:a16="http://schemas.microsoft.com/office/drawing/2014/main" id="{66AABD4B-EFFA-445B-BB8D-0ADE67242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49" y="921235"/>
            <a:ext cx="3122143" cy="192011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FC8C21F-9484-4A71-ABFA-6C10682FA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331" y="3603670"/>
            <a:ext cx="3442553" cy="2788074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picture containing cake, birthday, covered, table&#10;&#10;Description automatically generated">
            <a:extLst>
              <a:ext uri="{FF2B5EF4-FFF2-40B4-BE49-F238E27FC236}">
                <a16:creationId xmlns:a16="http://schemas.microsoft.com/office/drawing/2014/main" id="{EACB6C04-CD8F-4C7A-BE0A-AE2D700EC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49" y="3842943"/>
            <a:ext cx="3104943" cy="22821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C444748-5A8D-4B53-89FE-42B455DFA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5618" y="487090"/>
            <a:ext cx="3588171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icture containing bed, shirt, cake, bird&#10;&#10;Description automatically generated">
            <a:extLst>
              <a:ext uri="{FF2B5EF4-FFF2-40B4-BE49-F238E27FC236}">
                <a16:creationId xmlns:a16="http://schemas.microsoft.com/office/drawing/2014/main" id="{AB9AD68D-C0CF-409C-A6E1-2A64439D06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1676" y="1112528"/>
            <a:ext cx="3252903" cy="46470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044C96-7CFD-44DB-A579-D77B0D37C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5524" y="487090"/>
            <a:ext cx="3588174" cy="589788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A picture containing skiing, sitting, person, laying&#10;&#10;Description automatically generated">
            <a:extLst>
              <a:ext uri="{FF2B5EF4-FFF2-40B4-BE49-F238E27FC236}">
                <a16:creationId xmlns:a16="http://schemas.microsoft.com/office/drawing/2014/main" id="{EDA00F3D-8C77-406E-84B0-7673C67BF1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3518" y="1153291"/>
            <a:ext cx="3252903" cy="45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0770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F4FAA6B4-BAFB-4474-9B14-DC83A9096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slov 5">
            <a:extLst>
              <a:ext uri="{FF2B5EF4-FFF2-40B4-BE49-F238E27FC236}">
                <a16:creationId xmlns:a16="http://schemas.microsoft.com/office/drawing/2014/main" id="{79EE2144-3995-44FD-928D-35C0EB7DB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hr-HR"/>
              <a:t>Biography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364CDC3-ADB0-4691-9286-5925F160C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94BD37A-9A88-445E-AC99-C47F620BD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575367" cy="3760891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hr-HR">
                <a:ea typeface="+mn-lt"/>
                <a:cs typeface="+mn-lt"/>
              </a:rPr>
              <a:t>Edo Murtić </a:t>
            </a:r>
            <a:r>
              <a:rPr lang="hr-HR" err="1">
                <a:ea typeface="+mn-lt"/>
                <a:cs typeface="+mn-lt"/>
              </a:rPr>
              <a:t>was</a:t>
            </a:r>
            <a:r>
              <a:rPr lang="hr-HR">
                <a:ea typeface="+mn-lt"/>
                <a:cs typeface="+mn-lt"/>
              </a:rPr>
              <a:t> a </a:t>
            </a:r>
            <a:r>
              <a:rPr lang="hr-HR" err="1">
                <a:ea typeface="+mn-lt"/>
                <a:cs typeface="+mn-lt"/>
              </a:rPr>
              <a:t>croatian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painter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best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known</a:t>
            </a:r>
            <a:r>
              <a:rPr lang="hr-HR">
                <a:ea typeface="+mn-lt"/>
                <a:cs typeface="+mn-lt"/>
              </a:rPr>
              <a:t> for </a:t>
            </a:r>
            <a:r>
              <a:rPr lang="hr-HR" err="1">
                <a:ea typeface="+mn-lt"/>
                <a:cs typeface="+mn-lt"/>
              </a:rPr>
              <a:t>his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lyrical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abstract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exepression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style</a:t>
            </a:r>
            <a:r>
              <a:rPr lang="hr-HR">
                <a:ea typeface="+mn-lt"/>
                <a:cs typeface="+mn-lt"/>
              </a:rPr>
              <a:t>. He </a:t>
            </a:r>
            <a:r>
              <a:rPr lang="hr-HR" err="1">
                <a:ea typeface="+mn-lt"/>
                <a:cs typeface="+mn-lt"/>
              </a:rPr>
              <a:t>made</a:t>
            </a:r>
            <a:r>
              <a:rPr lang="hr-HR">
                <a:ea typeface="+mn-lt"/>
                <a:cs typeface="+mn-lt"/>
              </a:rPr>
              <a:t> </a:t>
            </a:r>
            <a:r>
              <a:rPr lang="hr-HR" err="1">
                <a:ea typeface="+mn-lt"/>
                <a:cs typeface="+mn-lt"/>
              </a:rPr>
              <a:t>paintings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drawings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along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with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murals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mosaics</a:t>
            </a:r>
            <a:r>
              <a:rPr lang="hr-HR">
                <a:ea typeface="+mn-lt"/>
                <a:cs typeface="+mn-lt"/>
              </a:rPr>
              <a:t>, </a:t>
            </a:r>
            <a:r>
              <a:rPr lang="hr-HR" err="1">
                <a:ea typeface="+mn-lt"/>
                <a:cs typeface="+mn-lt"/>
              </a:rPr>
              <a:t>theatrical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scenography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graphic</a:t>
            </a:r>
            <a:r>
              <a:rPr lang="hr-HR">
                <a:ea typeface="+mn-lt"/>
                <a:cs typeface="+mn-lt"/>
              </a:rPr>
              <a:t> design.  </a:t>
            </a:r>
            <a:endParaRPr lang="hr-HR"/>
          </a:p>
        </p:txBody>
      </p:sp>
      <p:pic>
        <p:nvPicPr>
          <p:cNvPr id="5" name="Slika 7" descr="Slika na kojoj se prikazuje osoba, muškarac, na zatvorenom, stol&#10;&#10;Opis je automatski generiran">
            <a:extLst>
              <a:ext uri="{FF2B5EF4-FFF2-40B4-BE49-F238E27FC236}">
                <a16:creationId xmlns:a16="http://schemas.microsoft.com/office/drawing/2014/main" id="{4EAC18F3-C717-4BD6-971F-51E7FDF555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" b="569"/>
          <a:stretch/>
        </p:blipFill>
        <p:spPr>
          <a:xfrm>
            <a:off x="7534656" y="2108200"/>
            <a:ext cx="3621024" cy="3600613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DB148495-5F82-48E2-A76C-C8E1C8949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21352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CFF8A7-00D7-49AE-A0D8-C35147A0C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Made by: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05E1-5736-4090-A087-1B537A171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z="2400"/>
              <a:t>Klara Horvat,</a:t>
            </a:r>
            <a:endParaRPr lang="sr-Latn-RS" sz="2400"/>
          </a:p>
          <a:p>
            <a:pPr marL="0" indent="0">
              <a:buNone/>
            </a:pPr>
            <a:r>
              <a:rPr lang="en-US" sz="2400"/>
              <a:t> Lorena Posilović and</a:t>
            </a:r>
          </a:p>
          <a:p>
            <a:r>
              <a:rPr lang="en-US" sz="2400"/>
              <a:t>Julia Đuranec</a:t>
            </a:r>
          </a:p>
        </p:txBody>
      </p:sp>
    </p:spTree>
    <p:extLst>
      <p:ext uri="{BB962C8B-B14F-4D97-AF65-F5344CB8AC3E}">
        <p14:creationId xmlns:p14="http://schemas.microsoft.com/office/powerpoint/2010/main" val="228593728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lika 3" descr="Slika na kojoj se prikazuje na otvorenom, trava, cesta, zgrada&#10;&#10;Opis je automatski generiran">
            <a:extLst>
              <a:ext uri="{FF2B5EF4-FFF2-40B4-BE49-F238E27FC236}">
                <a16:creationId xmlns:a16="http://schemas.microsoft.com/office/drawing/2014/main" id="{7BCFC78B-0FE6-4A10-A88D-1D64400A9E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79" r="809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5996429-4419-4FFF-8AC5-D321D9CEB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1619734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hr-HR" sz="2000">
                <a:ea typeface="+mn-lt"/>
                <a:cs typeface="+mn-lt"/>
              </a:rPr>
              <a:t>He </a:t>
            </a:r>
            <a:r>
              <a:rPr lang="hr-HR" sz="2000" err="1">
                <a:ea typeface="+mn-lt"/>
                <a:cs typeface="+mn-lt"/>
              </a:rPr>
              <a:t>was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born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1921.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the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township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of</a:t>
            </a:r>
            <a:r>
              <a:rPr lang="hr-HR" sz="2000">
                <a:ea typeface="+mn-lt"/>
                <a:cs typeface="+mn-lt"/>
              </a:rPr>
              <a:t> Velika Pisanica, Croatia. In 1939 he </a:t>
            </a:r>
            <a:r>
              <a:rPr lang="hr-HR" sz="2000" err="1">
                <a:ea typeface="+mn-lt"/>
                <a:cs typeface="+mn-lt"/>
              </a:rPr>
              <a:t>enrolled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into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the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Academy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of</a:t>
            </a:r>
            <a:r>
              <a:rPr lang="hr-HR" sz="2000">
                <a:ea typeface="+mn-lt"/>
                <a:cs typeface="+mn-lt"/>
              </a:rPr>
              <a:t> Arts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Zagreb. He </a:t>
            </a:r>
            <a:r>
              <a:rPr lang="hr-HR" sz="2000" err="1">
                <a:ea typeface="+mn-lt"/>
                <a:cs typeface="+mn-lt"/>
              </a:rPr>
              <a:t>participated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World </a:t>
            </a:r>
            <a:r>
              <a:rPr lang="hr-HR" sz="2000" err="1">
                <a:ea typeface="+mn-lt"/>
                <a:cs typeface="+mn-lt"/>
              </a:rPr>
              <a:t>War</a:t>
            </a:r>
            <a:r>
              <a:rPr lang="hr-HR" sz="2000">
                <a:ea typeface="+mn-lt"/>
                <a:cs typeface="+mn-lt"/>
              </a:rPr>
              <a:t> II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1941 </a:t>
            </a:r>
            <a:r>
              <a:rPr lang="hr-HR" sz="2000" err="1">
                <a:ea typeface="+mn-lt"/>
                <a:cs typeface="+mn-lt"/>
              </a:rPr>
              <a:t>and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two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years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later</a:t>
            </a:r>
            <a:r>
              <a:rPr lang="hr-HR" sz="2000">
                <a:ea typeface="+mn-lt"/>
                <a:cs typeface="+mn-lt"/>
              </a:rPr>
              <a:t> he </a:t>
            </a:r>
            <a:r>
              <a:rPr lang="hr-HR" sz="2000" err="1">
                <a:ea typeface="+mn-lt"/>
                <a:cs typeface="+mn-lt"/>
              </a:rPr>
              <a:t>was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involved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in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the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resistance</a:t>
            </a:r>
            <a:r>
              <a:rPr lang="hr-HR" sz="2000">
                <a:ea typeface="+mn-lt"/>
                <a:cs typeface="+mn-lt"/>
              </a:rPr>
              <a:t> </a:t>
            </a:r>
            <a:r>
              <a:rPr lang="hr-HR" sz="2000" err="1">
                <a:ea typeface="+mn-lt"/>
                <a:cs typeface="+mn-lt"/>
              </a:rPr>
              <a:t>movement</a:t>
            </a:r>
            <a:r>
              <a:rPr lang="hr-HR" sz="2000">
                <a:ea typeface="+mn-lt"/>
                <a:cs typeface="+mn-lt"/>
              </a:rPr>
              <a:t>. </a:t>
            </a:r>
            <a:endParaRPr lang="sr-Latn-RS" sz="2000">
              <a:ea typeface="+mn-lt"/>
              <a:cs typeface="+mn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1863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1175D5-C78F-4F9E-A194-41A982942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5723" y="4995333"/>
            <a:ext cx="10945819" cy="1385711"/>
          </a:xfrm>
        </p:spPr>
        <p:txBody>
          <a:bodyPr vert="horz" lIns="91440" tIns="0" rIns="91440" bIns="0" rtlCol="0" anchor="t">
            <a:normAutofit/>
          </a:bodyPr>
          <a:lstStyle/>
          <a:p>
            <a:r>
              <a:rPr lang="hr-HR">
                <a:ea typeface="+mn-lt"/>
                <a:cs typeface="+mn-lt"/>
              </a:rPr>
              <a:t>He traveled internationally a lot, especially in France, USA and Italy. That is how he gained international recognition for his work which can be seen in museums, galleries and private collections worldwide. </a:t>
            </a:r>
            <a:endParaRPr lang="sr-Latn-RS"/>
          </a:p>
        </p:txBody>
      </p:sp>
      <p:pic>
        <p:nvPicPr>
          <p:cNvPr id="6" name="Slika 3" descr="Slika na kojoj se prikazuje scena, soba, galerija, fotografija&#10;&#10;Opis je automatski generiran">
            <a:extLst>
              <a:ext uri="{FF2B5EF4-FFF2-40B4-BE49-F238E27FC236}">
                <a16:creationId xmlns:a16="http://schemas.microsoft.com/office/drawing/2014/main" id="{4BE58362-A5D5-4B4B-84A4-8F3128505E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" r="1" b="9100"/>
          <a:stretch/>
        </p:blipFill>
        <p:spPr>
          <a:xfrm>
            <a:off x="2843" y="9"/>
            <a:ext cx="8333982" cy="4571991"/>
          </a:xfrm>
          <a:prstGeom prst="rect">
            <a:avLst/>
          </a:prstGeom>
        </p:spPr>
      </p:pic>
      <p:pic>
        <p:nvPicPr>
          <p:cNvPr id="8" name="Slika 8" descr="Slika na kojoj se prikazuje pisač, elektronički&#10;&#10;Opis je automatski generiran">
            <a:extLst>
              <a:ext uri="{FF2B5EF4-FFF2-40B4-BE49-F238E27FC236}">
                <a16:creationId xmlns:a16="http://schemas.microsoft.com/office/drawing/2014/main" id="{3AFCD067-551D-4F09-BA1F-45995F611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8784" y="3529"/>
            <a:ext cx="3938765" cy="1643944"/>
          </a:xfrm>
          <a:prstGeom prst="rect">
            <a:avLst/>
          </a:prstGeom>
        </p:spPr>
      </p:pic>
      <p:pic>
        <p:nvPicPr>
          <p:cNvPr id="12" name="Slika 12" descr="Slika na kojoj se prikazuje prozor, velik, soba, grupa&#10;&#10;Opis je automatski generiran">
            <a:extLst>
              <a:ext uri="{FF2B5EF4-FFF2-40B4-BE49-F238E27FC236}">
                <a16:creationId xmlns:a16="http://schemas.microsoft.com/office/drawing/2014/main" id="{FBD890E7-3166-4CB9-B4D8-F495C738D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4904" y="1649765"/>
            <a:ext cx="3861858" cy="2923469"/>
          </a:xfrm>
          <a:prstGeom prst="rect">
            <a:avLst/>
          </a:prstGeom>
        </p:spPr>
      </p:pic>
      <p:sp>
        <p:nvSpPr>
          <p:cNvPr id="14" name="Rezervirano mjesto slike 13">
            <a:extLst>
              <a:ext uri="{FF2B5EF4-FFF2-40B4-BE49-F238E27FC236}">
                <a16:creationId xmlns:a16="http://schemas.microsoft.com/office/drawing/2014/main" id="{5200F323-3A7E-456E-BABA-1FB4D69409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05848" y="5204883"/>
            <a:ext cx="4148652" cy="726017"/>
          </a:xfrm>
        </p:spPr>
      </p:sp>
    </p:spTree>
    <p:extLst>
      <p:ext uri="{BB962C8B-B14F-4D97-AF65-F5344CB8AC3E}">
        <p14:creationId xmlns:p14="http://schemas.microsoft.com/office/powerpoint/2010/main" val="22745692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3" descr="A picture containing building, indoor, table, room&#10;&#10;Description automatically generated">
            <a:extLst>
              <a:ext uri="{FF2B5EF4-FFF2-40B4-BE49-F238E27FC236}">
                <a16:creationId xmlns:a16="http://schemas.microsoft.com/office/drawing/2014/main" id="{363140B1-E7E4-46D0-9F9C-E44024D4C4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62" r="13953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1" name="Straight Connector 11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7B6937-131B-4A43-BAF3-8E142BD3FC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He had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about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150 solo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exhibitions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and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300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group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ones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.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The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first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solo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exhibition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was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 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1935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in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Croatia’s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capital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</a:t>
            </a:r>
            <a:r>
              <a:rPr lang="hr-HR" err="1">
                <a:solidFill>
                  <a:srgbClr val="FFFFFF"/>
                </a:solidFill>
                <a:ea typeface="+mn-lt"/>
                <a:cs typeface="+mn-lt"/>
              </a:rPr>
              <a:t>city</a:t>
            </a:r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 Zagreb.</a:t>
            </a: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189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677121E-12E3-456F-9460-21AD12E2C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Edo Murtić had received many international awards for his artworks. He had participated in a lot of events in the world of contemporary art.</a:t>
            </a:r>
            <a:endParaRPr lang="hr-HR">
              <a:solidFill>
                <a:srgbClr val="FFFFFF"/>
              </a:solidFill>
            </a:endParaRPr>
          </a:p>
        </p:txBody>
      </p:sp>
      <p:pic>
        <p:nvPicPr>
          <p:cNvPr id="5" name="Picture 3" descr="A close up of a sign&#10;&#10;Description automatically generated">
            <a:extLst>
              <a:ext uri="{FF2B5EF4-FFF2-40B4-BE49-F238E27FC236}">
                <a16:creationId xmlns:a16="http://schemas.microsoft.com/office/drawing/2014/main" id="{41A47AC2-0EB3-4557-BC38-522FD863FD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5" r="5822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44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A close up of a flower garden in front of a building&#10;&#10;Description automatically generated">
            <a:extLst>
              <a:ext uri="{FF2B5EF4-FFF2-40B4-BE49-F238E27FC236}">
                <a16:creationId xmlns:a16="http://schemas.microsoft.com/office/drawing/2014/main" id="{6F429FAA-8FB1-4403-8349-D01444D1E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828574"/>
            <a:ext cx="6583227" cy="49374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4B726D-06C4-45E2-A938-E1481654D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9485" y="2407436"/>
            <a:ext cx="3690257" cy="3461658"/>
          </a:xfrm>
        </p:spPr>
        <p:txBody>
          <a:bodyPr vert="horz" lIns="0" tIns="45720" rIns="0" bIns="45720" rtlCol="0" anchor="t">
            <a:normAutofit/>
          </a:bodyPr>
          <a:lstStyle/>
          <a:p>
            <a:pPr algn="just"/>
            <a:r>
              <a:rPr lang="hr-HR">
                <a:ea typeface="+mn-lt"/>
                <a:cs typeface="+mn-lt"/>
              </a:rPr>
              <a:t>Murtić </a:t>
            </a:r>
            <a:r>
              <a:rPr lang="hr-HR" err="1">
                <a:ea typeface="+mn-lt"/>
                <a:cs typeface="+mn-lt"/>
              </a:rPr>
              <a:t>was</a:t>
            </a:r>
            <a:r>
              <a:rPr lang="hr-HR">
                <a:ea typeface="+mn-lt"/>
                <a:cs typeface="+mn-lt"/>
              </a:rPr>
              <a:t> one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founders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group</a:t>
            </a:r>
            <a:r>
              <a:rPr lang="hr-HR">
                <a:ea typeface="+mn-lt"/>
                <a:cs typeface="+mn-lt"/>
              </a:rPr>
              <a:t> „Mart” (</a:t>
            </a:r>
            <a:r>
              <a:rPr lang="hr-HR" i="1" err="1">
                <a:ea typeface="+mn-lt"/>
                <a:cs typeface="+mn-lt"/>
              </a:rPr>
              <a:t>March</a:t>
            </a:r>
            <a:r>
              <a:rPr lang="hr-HR">
                <a:ea typeface="+mn-lt"/>
                <a:cs typeface="+mn-lt"/>
              </a:rPr>
              <a:t>),  a </a:t>
            </a:r>
            <a:r>
              <a:rPr lang="hr-HR" err="1">
                <a:ea typeface="+mn-lt"/>
                <a:cs typeface="+mn-lt"/>
              </a:rPr>
              <a:t>member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Croatian </a:t>
            </a:r>
            <a:r>
              <a:rPr lang="hr-HR" err="1">
                <a:ea typeface="+mn-lt"/>
                <a:cs typeface="+mn-lt"/>
              </a:rPr>
              <a:t>Academy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Sciences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Arts </a:t>
            </a:r>
            <a:r>
              <a:rPr lang="hr-HR" err="1">
                <a:ea typeface="+mn-lt"/>
                <a:cs typeface="+mn-lt"/>
              </a:rPr>
              <a:t>and</a:t>
            </a:r>
            <a:r>
              <a:rPr lang="hr-HR">
                <a:ea typeface="+mn-lt"/>
                <a:cs typeface="+mn-lt"/>
              </a:rPr>
              <a:t> a </a:t>
            </a:r>
            <a:r>
              <a:rPr lang="hr-HR" err="1">
                <a:ea typeface="+mn-lt"/>
                <a:cs typeface="+mn-lt"/>
              </a:rPr>
              <a:t>member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the</a:t>
            </a:r>
            <a:r>
              <a:rPr lang="hr-HR">
                <a:ea typeface="+mn-lt"/>
                <a:cs typeface="+mn-lt"/>
              </a:rPr>
              <a:t> Croatian Helsinki </a:t>
            </a:r>
            <a:r>
              <a:rPr lang="hr-HR" err="1">
                <a:ea typeface="+mn-lt"/>
                <a:cs typeface="+mn-lt"/>
              </a:rPr>
              <a:t>Committee</a:t>
            </a:r>
            <a:r>
              <a:rPr lang="hr-HR">
                <a:ea typeface="+mn-lt"/>
                <a:cs typeface="+mn-lt"/>
              </a:rPr>
              <a:t> for Human Rights. He </a:t>
            </a:r>
            <a:r>
              <a:rPr lang="hr-HR" err="1">
                <a:ea typeface="+mn-lt"/>
                <a:cs typeface="+mn-lt"/>
              </a:rPr>
              <a:t>was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declared</a:t>
            </a:r>
            <a:r>
              <a:rPr lang="hr-HR">
                <a:ea typeface="+mn-lt"/>
                <a:cs typeface="+mn-lt"/>
              </a:rPr>
              <a:t> a </a:t>
            </a:r>
            <a:r>
              <a:rPr lang="hr-HR" err="1">
                <a:ea typeface="+mn-lt"/>
                <a:cs typeface="+mn-lt"/>
              </a:rPr>
              <a:t>honorable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citizen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of</a:t>
            </a:r>
            <a:r>
              <a:rPr lang="hr-HR">
                <a:ea typeface="+mn-lt"/>
                <a:cs typeface="+mn-lt"/>
              </a:rPr>
              <a:t> Bjelovar. He </a:t>
            </a:r>
            <a:r>
              <a:rPr lang="hr-HR" err="1">
                <a:ea typeface="+mn-lt"/>
                <a:cs typeface="+mn-lt"/>
              </a:rPr>
              <a:t>died</a:t>
            </a:r>
            <a:r>
              <a:rPr lang="hr-HR">
                <a:ea typeface="+mn-lt"/>
                <a:cs typeface="+mn-lt"/>
              </a:rPr>
              <a:t> </a:t>
            </a:r>
            <a:r>
              <a:rPr lang="hr-HR" err="1">
                <a:ea typeface="+mn-lt"/>
                <a:cs typeface="+mn-lt"/>
              </a:rPr>
              <a:t>in</a:t>
            </a:r>
            <a:r>
              <a:rPr lang="hr-HR">
                <a:ea typeface="+mn-lt"/>
                <a:cs typeface="+mn-lt"/>
              </a:rPr>
              <a:t> 2005. </a:t>
            </a:r>
            <a:r>
              <a:rPr lang="hr-HR" err="1">
                <a:ea typeface="+mn-lt"/>
                <a:cs typeface="+mn-lt"/>
              </a:rPr>
              <a:t>in</a:t>
            </a:r>
            <a:r>
              <a:rPr lang="hr-HR">
                <a:ea typeface="+mn-lt"/>
                <a:cs typeface="+mn-lt"/>
              </a:rPr>
              <a:t> Zagreb.</a:t>
            </a:r>
            <a:endParaRPr lang="hr-H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0698615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Slika na kojoj se prikazuje sjedenje, staro, torta, muškarac&#10;&#10;Opis je automatski generiran">
            <a:extLst>
              <a:ext uri="{FF2B5EF4-FFF2-40B4-BE49-F238E27FC236}">
                <a16:creationId xmlns:a16="http://schemas.microsoft.com/office/drawing/2014/main" id="{084EA4F3-FAC8-4AFA-B159-F16893D9B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54" r="-1" b="-1"/>
          <a:stretch/>
        </p:blipFill>
        <p:spPr>
          <a:xfrm>
            <a:off x="20" y="10"/>
            <a:ext cx="4580077" cy="685799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00864" y="2353592"/>
            <a:ext cx="5669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661775-A6CE-4319-ACE1-EC0B60F3E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784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hr-HR">
                <a:solidFill>
                  <a:srgbClr val="FFFFFF"/>
                </a:solidFill>
                <a:ea typeface="+mn-lt"/>
                <a:cs typeface="+mn-lt"/>
              </a:rPr>
              <a:t>Edo Murtić's career as an artist started with drawing portrets, interiors and still life in the spirit of realism.</a:t>
            </a:r>
            <a:endParaRPr lang="hr-H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5512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6BC8BBE-0D1A-4459-AF63-575D4F6B6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hr-HR">
                <a:solidFill>
                  <a:schemeClr val="tx1"/>
                </a:solidFill>
                <a:ea typeface="+mn-lt"/>
                <a:cs typeface="+mn-lt"/>
              </a:rPr>
              <a:t>His inspiration came from motives of island cities, ships in ports, vineyards, gardens, olive groves of Croatias islands which he expressed through post-impressionist artworks.</a:t>
            </a:r>
            <a:endParaRPr lang="hr-HR">
              <a:solidFill>
                <a:schemeClr val="tx1"/>
              </a:solidFill>
            </a:endParaRPr>
          </a:p>
        </p:txBody>
      </p:sp>
      <p:pic>
        <p:nvPicPr>
          <p:cNvPr id="4" name="Picture 4" descr="A picture containing cake, mountain, large, train&#10;&#10;Description automatically generated">
            <a:extLst>
              <a:ext uri="{FF2B5EF4-FFF2-40B4-BE49-F238E27FC236}">
                <a16:creationId xmlns:a16="http://schemas.microsoft.com/office/drawing/2014/main" id="{1537DD62-42A4-431C-993D-576252C64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7868" y="643467"/>
            <a:ext cx="3558869" cy="2624666"/>
          </a:xfrm>
          <a:prstGeom prst="rect">
            <a:avLst/>
          </a:prstGeom>
        </p:spPr>
      </p:pic>
      <p:pic>
        <p:nvPicPr>
          <p:cNvPr id="2" name="Picture 3" descr="A picture containing indoor, covered, table, filled&#10;&#10;Description automatically generated">
            <a:extLst>
              <a:ext uri="{FF2B5EF4-FFF2-40B4-BE49-F238E27FC236}">
                <a16:creationId xmlns:a16="http://schemas.microsoft.com/office/drawing/2014/main" id="{DF3D9AC6-C494-4479-B4F1-338AE8597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7527" y="3600097"/>
            <a:ext cx="3645369" cy="26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77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Univers Condensed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Univers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227911A939CD84B85214E2EB6DD018B" ma:contentTypeVersion="7" ma:contentTypeDescription="Stvaranje novog dokumenta." ma:contentTypeScope="" ma:versionID="1fc7b497934d8839da029f57d3685b2d">
  <xsd:schema xmlns:xsd="http://www.w3.org/2001/XMLSchema" xmlns:xs="http://www.w3.org/2001/XMLSchema" xmlns:p="http://schemas.microsoft.com/office/2006/metadata/properties" xmlns:ns2="eb17ccbb-7774-4535-a2f3-803d2b04b9e8" targetNamespace="http://schemas.microsoft.com/office/2006/metadata/properties" ma:root="true" ma:fieldsID="5c5184325a9af2117c4c3307743a82c8" ns2:_="">
    <xsd:import namespace="eb17ccbb-7774-4535-a2f3-803d2b04b9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7ccbb-7774-4535-a2f3-803d2b04b9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E5CE49-4AA6-4D8D-8F88-82C8F71AAAD3}">
  <ds:schemaRefs>
    <ds:schemaRef ds:uri="eb17ccbb-7774-4535-a2f3-803d2b04b9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DC3B1D6D-F8E3-447E-A126-4F4178DB615C}">
  <ds:schemaRefs>
    <ds:schemaRef ds:uri="http://schemas.microsoft.com/office/2006/metadata/properties"/>
    <ds:schemaRef ds:uri="http://schemas.microsoft.com/office/infopath/2007/PartnerControl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C4CA0734-2BBA-4737-AF7F-520DA47B03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RetrospectVTI</vt:lpstr>
      <vt:lpstr>Edo Murtić</vt:lpstr>
      <vt:lpstr>Biography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his most significant artworks</vt:lpstr>
      <vt:lpstr>PowerPoint Presentation</vt:lpstr>
      <vt:lpstr>PowerPoint Presentation</vt:lpstr>
      <vt:lpstr>PowerPoint Presentation</vt:lpstr>
      <vt:lpstr>PowerPoint Presentation</vt:lpstr>
      <vt:lpstr>Mosaics</vt:lpstr>
      <vt:lpstr>More artworks</vt:lpstr>
      <vt:lpstr>PowerPoint Presentation</vt:lpstr>
      <vt:lpstr>Made by: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/>
  <cp:revision>1</cp:revision>
  <dcterms:created xsi:type="dcterms:W3CDTF">2020-11-20T13:44:41Z</dcterms:created>
  <dcterms:modified xsi:type="dcterms:W3CDTF">2020-11-25T10:46:04Z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0x0101002227911A939CD84B85214E2EB6DD018B</vt:lpwstr>
  </property>
</Properties>
</file>